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657" r:id="rId5"/>
    <p:sldMasterId id="2147483652" r:id="rId6"/>
    <p:sldMasterId id="2147483660" r:id="rId7"/>
    <p:sldMasterId id="2147483663" r:id="rId8"/>
    <p:sldMasterId id="2147483650" r:id="rId9"/>
  </p:sldMasterIdLst>
  <p:notesMasterIdLst>
    <p:notesMasterId r:id="rId39"/>
  </p:notesMasterIdLst>
  <p:sldIdLst>
    <p:sldId id="261" r:id="rId10"/>
    <p:sldId id="262" r:id="rId11"/>
    <p:sldId id="258" r:id="rId12"/>
    <p:sldId id="264" r:id="rId13"/>
    <p:sldId id="265" r:id="rId14"/>
    <p:sldId id="270" r:id="rId15"/>
    <p:sldId id="271" r:id="rId16"/>
    <p:sldId id="273" r:id="rId17"/>
    <p:sldId id="274" r:id="rId18"/>
    <p:sldId id="277" r:id="rId19"/>
    <p:sldId id="275" r:id="rId20"/>
    <p:sldId id="279" r:id="rId21"/>
    <p:sldId id="278" r:id="rId22"/>
    <p:sldId id="276" r:id="rId23"/>
    <p:sldId id="293" r:id="rId24"/>
    <p:sldId id="272" r:id="rId25"/>
    <p:sldId id="281" r:id="rId26"/>
    <p:sldId id="288" r:id="rId27"/>
    <p:sldId id="285" r:id="rId28"/>
    <p:sldId id="283" r:id="rId29"/>
    <p:sldId id="292" r:id="rId30"/>
    <p:sldId id="284" r:id="rId31"/>
    <p:sldId id="291" r:id="rId32"/>
    <p:sldId id="286" r:id="rId33"/>
    <p:sldId id="280" r:id="rId34"/>
    <p:sldId id="287" r:id="rId35"/>
    <p:sldId id="289" r:id="rId36"/>
    <p:sldId id="267" r:id="rId37"/>
    <p:sldId id="263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Fira Sans Condensed" panose="020B0604020202020204" charset="0"/>
      <p:regular r:id="rId46"/>
      <p:bold r:id="rId47"/>
      <p:italic r:id="rId48"/>
      <p:boldItalic r:id="rId49"/>
    </p:embeddedFont>
    <p:embeddedFont>
      <p:font typeface="Josefin Sans Bold Italic" panose="020B0604020202020204" charset="0"/>
      <p:bold r:id="rId50"/>
      <p:italic r:id="rId51"/>
      <p:boldItalic r:id="rId52"/>
    </p:embeddedFont>
    <p:embeddedFont>
      <p:font typeface="JOSEFIN SANS ITALIC" panose="020B0604020202020204" charset="0"/>
      <p:italic r:id="rId53"/>
    </p:embeddedFont>
    <p:embeddedFont>
      <p:font typeface="JOSEFIN SANS REGULAR ROMAN" panose="020B0604020202020204" charset="0"/>
      <p:regular r:id="rId54"/>
    </p:embeddedFont>
  </p:embeddedFontLst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D275"/>
    <a:srgbClr val="1216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6E7B82-EB7D-4049-B8B9-00E352A4154D}" v="26" dt="2021-04-13T12:34:06.669"/>
    <p1510:client id="{FB8C1F9F-D48B-4E15-80ED-059ABACF3DDD}" v="27" dt="2021-04-12T18:10:28.7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3"/>
    <p:restoredTop sz="74739" autoAdjust="0"/>
  </p:normalViewPr>
  <p:slideViewPr>
    <p:cSldViewPr snapToGrid="0" snapToObjects="1">
      <p:cViewPr varScale="1">
        <p:scale>
          <a:sx n="77" d="100"/>
          <a:sy n="77" d="100"/>
        </p:scale>
        <p:origin x="831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font" Target="fonts/font7.fntdata"/><Relationship Id="rId59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font" Target="fonts/font10.fntdata"/><Relationship Id="rId57" Type="http://schemas.openxmlformats.org/officeDocument/2006/relationships/theme" Target="theme/theme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viewProps" Target="viewProps.xml"/><Relationship Id="rId8" Type="http://schemas.openxmlformats.org/officeDocument/2006/relationships/slideMaster" Target="slideMasters/slideMaster5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jn Brant" userId="7b8bb5405a10a1c3" providerId="LiveId" clId="{726E7B82-EB7D-4049-B8B9-00E352A4154D}"/>
    <pc:docChg chg="modSld">
      <pc:chgData name="Martijn Brant" userId="7b8bb5405a10a1c3" providerId="LiveId" clId="{726E7B82-EB7D-4049-B8B9-00E352A4154D}" dt="2021-04-13T12:34:31.603" v="62" actId="207"/>
      <pc:docMkLst>
        <pc:docMk/>
      </pc:docMkLst>
      <pc:sldChg chg="modSp mod">
        <pc:chgData name="Martijn Brant" userId="7b8bb5405a10a1c3" providerId="LiveId" clId="{726E7B82-EB7D-4049-B8B9-00E352A4154D}" dt="2021-04-13T12:34:31.603" v="62" actId="207"/>
        <pc:sldMkLst>
          <pc:docMk/>
          <pc:sldMk cId="3889563163" sldId="258"/>
        </pc:sldMkLst>
        <pc:spChg chg="mod">
          <ac:chgData name="Martijn Brant" userId="7b8bb5405a10a1c3" providerId="LiveId" clId="{726E7B82-EB7D-4049-B8B9-00E352A4154D}" dt="2021-04-13T12:34:31.603" v="62" actId="207"/>
          <ac:spMkLst>
            <pc:docMk/>
            <pc:sldMk cId="3889563163" sldId="258"/>
            <ac:spMk id="3" creationId="{65945D11-B555-A844-B553-5B1ACCF50D22}"/>
          </ac:spMkLst>
        </pc:spChg>
        <pc:spChg chg="mod">
          <ac:chgData name="Martijn Brant" userId="7b8bb5405a10a1c3" providerId="LiveId" clId="{726E7B82-EB7D-4049-B8B9-00E352A4154D}" dt="2021-04-13T12:34:11.466" v="61" actId="1036"/>
          <ac:spMkLst>
            <pc:docMk/>
            <pc:sldMk cId="3889563163" sldId="258"/>
            <ac:spMk id="4" creationId="{F2DAE916-A370-EA4B-AD94-50B5C4FEA4B7}"/>
          </ac:spMkLst>
        </pc:spChg>
        <pc:picChg chg="mod">
          <ac:chgData name="Martijn Brant" userId="7b8bb5405a10a1c3" providerId="LiveId" clId="{726E7B82-EB7D-4049-B8B9-00E352A4154D}" dt="2021-04-13T12:34:06.668" v="39" actId="1036"/>
          <ac:picMkLst>
            <pc:docMk/>
            <pc:sldMk cId="3889563163" sldId="258"/>
            <ac:picMk id="1026" creationId="{603C88EA-5023-45C6-B9F7-82D679B56BA8}"/>
          </ac:picMkLst>
        </pc:picChg>
      </pc:sldChg>
    </pc:docChg>
  </pc:docChgLst>
  <pc:docChgLst>
    <pc:chgData name="Martijn Brant" userId="7b8bb5405a10a1c3" providerId="LiveId" clId="{99061D77-135B-44C4-BF51-7BACB7B3D88E}"/>
    <pc:docChg chg="undo custSel modSld sldOrd">
      <pc:chgData name="Martijn Brant" userId="7b8bb5405a10a1c3" providerId="LiveId" clId="{99061D77-135B-44C4-BF51-7BACB7B3D88E}" dt="2021-04-02T20:00:17.289" v="272" actId="403"/>
      <pc:docMkLst>
        <pc:docMk/>
      </pc:docMkLst>
      <pc:sldChg chg="addSp modSp mod">
        <pc:chgData name="Martijn Brant" userId="7b8bb5405a10a1c3" providerId="LiveId" clId="{99061D77-135B-44C4-BF51-7BACB7B3D88E}" dt="2021-04-02T19:58:28.555" v="151" actId="1035"/>
        <pc:sldMkLst>
          <pc:docMk/>
          <pc:sldMk cId="3889563163" sldId="258"/>
        </pc:sldMkLst>
        <pc:spChg chg="mod">
          <ac:chgData name="Martijn Brant" userId="7b8bb5405a10a1c3" providerId="LiveId" clId="{99061D77-135B-44C4-BF51-7BACB7B3D88E}" dt="2021-04-02T19:58:28.555" v="151" actId="1035"/>
          <ac:spMkLst>
            <pc:docMk/>
            <pc:sldMk cId="3889563163" sldId="258"/>
            <ac:spMk id="2" creationId="{40E18FAD-7AF4-394E-A2CC-36CAFD9C8C76}"/>
          </ac:spMkLst>
        </pc:spChg>
        <pc:spChg chg="mod">
          <ac:chgData name="Martijn Brant" userId="7b8bb5405a10a1c3" providerId="LiveId" clId="{99061D77-135B-44C4-BF51-7BACB7B3D88E}" dt="2021-04-02T19:58:28.555" v="151" actId="1035"/>
          <ac:spMkLst>
            <pc:docMk/>
            <pc:sldMk cId="3889563163" sldId="258"/>
            <ac:spMk id="3" creationId="{65945D11-B555-A844-B553-5B1ACCF50D22}"/>
          </ac:spMkLst>
        </pc:spChg>
        <pc:spChg chg="mod">
          <ac:chgData name="Martijn Brant" userId="7b8bb5405a10a1c3" providerId="LiveId" clId="{99061D77-135B-44C4-BF51-7BACB7B3D88E}" dt="2021-04-02T19:58:28.555" v="151" actId="1035"/>
          <ac:spMkLst>
            <pc:docMk/>
            <pc:sldMk cId="3889563163" sldId="258"/>
            <ac:spMk id="4" creationId="{F2DAE916-A370-EA4B-AD94-50B5C4FEA4B7}"/>
          </ac:spMkLst>
        </pc:spChg>
        <pc:picChg chg="add mod">
          <ac:chgData name="Martijn Brant" userId="7b8bb5405a10a1c3" providerId="LiveId" clId="{99061D77-135B-44C4-BF51-7BACB7B3D88E}" dt="2021-04-02T19:58:28.555" v="151" actId="1035"/>
          <ac:picMkLst>
            <pc:docMk/>
            <pc:sldMk cId="3889563163" sldId="258"/>
            <ac:picMk id="1026" creationId="{603C88EA-5023-45C6-B9F7-82D679B56BA8}"/>
          </ac:picMkLst>
        </pc:picChg>
      </pc:sldChg>
      <pc:sldChg chg="ord">
        <pc:chgData name="Martijn Brant" userId="7b8bb5405a10a1c3" providerId="LiveId" clId="{99061D77-135B-44C4-BF51-7BACB7B3D88E}" dt="2021-04-02T19:55:37.774" v="61"/>
        <pc:sldMkLst>
          <pc:docMk/>
          <pc:sldMk cId="1730074771" sldId="261"/>
        </pc:sldMkLst>
      </pc:sldChg>
      <pc:sldChg chg="modSp mod ord">
        <pc:chgData name="Martijn Brant" userId="7b8bb5405a10a1c3" providerId="LiveId" clId="{99061D77-135B-44C4-BF51-7BACB7B3D88E}" dt="2021-04-02T19:55:33.043" v="59"/>
        <pc:sldMkLst>
          <pc:docMk/>
          <pc:sldMk cId="3766683490" sldId="262"/>
        </pc:sldMkLst>
        <pc:spChg chg="mod">
          <ac:chgData name="Martijn Brant" userId="7b8bb5405a10a1c3" providerId="LiveId" clId="{99061D77-135B-44C4-BF51-7BACB7B3D88E}" dt="2021-04-02T19:51:33.826" v="57" actId="20577"/>
          <ac:spMkLst>
            <pc:docMk/>
            <pc:sldMk cId="3766683490" sldId="262"/>
            <ac:spMk id="2" creationId="{40E18FAD-7AF4-394E-A2CC-36CAFD9C8C76}"/>
          </ac:spMkLst>
        </pc:spChg>
        <pc:spChg chg="mod">
          <ac:chgData name="Martijn Brant" userId="7b8bb5405a10a1c3" providerId="LiveId" clId="{99061D77-135B-44C4-BF51-7BACB7B3D88E}" dt="2021-04-02T19:50:58.249" v="19" actId="20577"/>
          <ac:spMkLst>
            <pc:docMk/>
            <pc:sldMk cId="3766683490" sldId="262"/>
            <ac:spMk id="13" creationId="{388124F7-F220-9642-9D2A-666319114B28}"/>
          </ac:spMkLst>
        </pc:spChg>
        <pc:spChg chg="mod">
          <ac:chgData name="Martijn Brant" userId="7b8bb5405a10a1c3" providerId="LiveId" clId="{99061D77-135B-44C4-BF51-7BACB7B3D88E}" dt="2021-04-02T19:50:51.872" v="6" actId="1036"/>
          <ac:spMkLst>
            <pc:docMk/>
            <pc:sldMk cId="3766683490" sldId="262"/>
            <ac:spMk id="14" creationId="{ACBF124F-BC15-F340-BBA4-4B912278AC73}"/>
          </ac:spMkLst>
        </pc:spChg>
      </pc:sldChg>
      <pc:sldChg chg="modSp mod">
        <pc:chgData name="Martijn Brant" userId="7b8bb5405a10a1c3" providerId="LiveId" clId="{99061D77-135B-44C4-BF51-7BACB7B3D88E}" dt="2021-04-02T20:00:17.289" v="272" actId="403"/>
        <pc:sldMkLst>
          <pc:docMk/>
          <pc:sldMk cId="2395871181" sldId="264"/>
        </pc:sldMkLst>
        <pc:spChg chg="mod">
          <ac:chgData name="Martijn Brant" userId="7b8bb5405a10a1c3" providerId="LiveId" clId="{99061D77-135B-44C4-BF51-7BACB7B3D88E}" dt="2021-04-02T20:00:06.772" v="257" actId="403"/>
          <ac:spMkLst>
            <pc:docMk/>
            <pc:sldMk cId="2395871181" sldId="264"/>
            <ac:spMk id="2" creationId="{CA7F2C64-31BC-C14C-99E9-A0D9737248E1}"/>
          </ac:spMkLst>
        </pc:spChg>
        <pc:spChg chg="mod">
          <ac:chgData name="Martijn Brant" userId="7b8bb5405a10a1c3" providerId="LiveId" clId="{99061D77-135B-44C4-BF51-7BACB7B3D88E}" dt="2021-04-02T20:00:17.289" v="272" actId="403"/>
          <ac:spMkLst>
            <pc:docMk/>
            <pc:sldMk cId="2395871181" sldId="264"/>
            <ac:spMk id="3" creationId="{5B6CF75B-CF43-E748-BDFB-470BBDFA7CD4}"/>
          </ac:spMkLst>
        </pc:spChg>
      </pc:sldChg>
    </pc:docChg>
  </pc:docChgLst>
  <pc:docChgLst>
    <pc:chgData name="Martijn Brant" userId="7b8bb5405a10a1c3" providerId="LiveId" clId="{FB8C1F9F-D48B-4E15-80ED-059ABACF3DDD}"/>
    <pc:docChg chg="undo redo custSel addSld delSld modSld sldOrd">
      <pc:chgData name="Martijn Brant" userId="7b8bb5405a10a1c3" providerId="LiveId" clId="{FB8C1F9F-D48B-4E15-80ED-059ABACF3DDD}" dt="2021-04-12T18:11:49.868" v="1951" actId="20577"/>
      <pc:docMkLst>
        <pc:docMk/>
      </pc:docMkLst>
      <pc:sldChg chg="modSp">
        <pc:chgData name="Martijn Brant" userId="7b8bb5405a10a1c3" providerId="LiveId" clId="{FB8C1F9F-D48B-4E15-80ED-059ABACF3DDD}" dt="2021-04-09T20:42:14.466" v="236" actId="1076"/>
        <pc:sldMkLst>
          <pc:docMk/>
          <pc:sldMk cId="3889563163" sldId="258"/>
        </pc:sldMkLst>
        <pc:picChg chg="mod">
          <ac:chgData name="Martijn Brant" userId="7b8bb5405a10a1c3" providerId="LiveId" clId="{FB8C1F9F-D48B-4E15-80ED-059ABACF3DDD}" dt="2021-04-09T20:42:14.466" v="236" actId="1076"/>
          <ac:picMkLst>
            <pc:docMk/>
            <pc:sldMk cId="3889563163" sldId="258"/>
            <ac:picMk id="1026" creationId="{603C88EA-5023-45C6-B9F7-82D679B56BA8}"/>
          </ac:picMkLst>
        </pc:picChg>
      </pc:sldChg>
      <pc:sldChg chg="del">
        <pc:chgData name="Martijn Brant" userId="7b8bb5405a10a1c3" providerId="LiveId" clId="{FB8C1F9F-D48B-4E15-80ED-059ABACF3DDD}" dt="2021-04-11T22:35:07.916" v="1583" actId="2696"/>
        <pc:sldMkLst>
          <pc:docMk/>
          <pc:sldMk cId="3111771327" sldId="259"/>
        </pc:sldMkLst>
      </pc:sldChg>
      <pc:sldChg chg="del">
        <pc:chgData name="Martijn Brant" userId="7b8bb5405a10a1c3" providerId="LiveId" clId="{FB8C1F9F-D48B-4E15-80ED-059ABACF3DDD}" dt="2021-04-11T22:35:11.661" v="1586" actId="47"/>
        <pc:sldMkLst>
          <pc:docMk/>
          <pc:sldMk cId="3760443535" sldId="260"/>
        </pc:sldMkLst>
      </pc:sldChg>
      <pc:sldChg chg="ord">
        <pc:chgData name="Martijn Brant" userId="7b8bb5405a10a1c3" providerId="LiveId" clId="{FB8C1F9F-D48B-4E15-80ED-059ABACF3DDD}" dt="2021-04-07T21:13:53.261" v="142"/>
        <pc:sldMkLst>
          <pc:docMk/>
          <pc:sldMk cId="3322460074" sldId="263"/>
        </pc:sldMkLst>
      </pc:sldChg>
      <pc:sldChg chg="modSp mod">
        <pc:chgData name="Martijn Brant" userId="7b8bb5405a10a1c3" providerId="LiveId" clId="{FB8C1F9F-D48B-4E15-80ED-059ABACF3DDD}" dt="2021-04-10T14:24:45.706" v="1249" actId="20577"/>
        <pc:sldMkLst>
          <pc:docMk/>
          <pc:sldMk cId="2395871181" sldId="264"/>
        </pc:sldMkLst>
        <pc:spChg chg="mod">
          <ac:chgData name="Martijn Brant" userId="7b8bb5405a10a1c3" providerId="LiveId" clId="{FB8C1F9F-D48B-4E15-80ED-059ABACF3DDD}" dt="2021-04-10T14:24:45.706" v="1249" actId="20577"/>
          <ac:spMkLst>
            <pc:docMk/>
            <pc:sldMk cId="2395871181" sldId="264"/>
            <ac:spMk id="3" creationId="{5B6CF75B-CF43-E748-BDFB-470BBDFA7CD4}"/>
          </ac:spMkLst>
        </pc:spChg>
      </pc:sldChg>
      <pc:sldChg chg="addSp modSp mod ord">
        <pc:chgData name="Martijn Brant" userId="7b8bb5405a10a1c3" providerId="LiveId" clId="{FB8C1F9F-D48B-4E15-80ED-059ABACF3DDD}" dt="2021-04-10T14:24:58.803" v="1254" actId="20577"/>
        <pc:sldMkLst>
          <pc:docMk/>
          <pc:sldMk cId="3165381817" sldId="265"/>
        </pc:sldMkLst>
        <pc:spChg chg="mod">
          <ac:chgData name="Martijn Brant" userId="7b8bb5405a10a1c3" providerId="LiveId" clId="{FB8C1F9F-D48B-4E15-80ED-059ABACF3DDD}" dt="2021-04-07T21:12:38.905" v="132" actId="255"/>
          <ac:spMkLst>
            <pc:docMk/>
            <pc:sldMk cId="3165381817" sldId="265"/>
            <ac:spMk id="2" creationId="{F55A0418-7853-3242-91C7-EE0AD5BE172B}"/>
          </ac:spMkLst>
        </pc:spChg>
        <pc:spChg chg="mod">
          <ac:chgData name="Martijn Brant" userId="7b8bb5405a10a1c3" providerId="LiveId" clId="{FB8C1F9F-D48B-4E15-80ED-059ABACF3DDD}" dt="2021-04-10T14:24:58.803" v="1254" actId="20577"/>
          <ac:spMkLst>
            <pc:docMk/>
            <pc:sldMk cId="3165381817" sldId="265"/>
            <ac:spMk id="3" creationId="{57280EF2-6295-2C43-A62F-7088B812C352}"/>
          </ac:spMkLst>
        </pc:spChg>
        <pc:picChg chg="add mod">
          <ac:chgData name="Martijn Brant" userId="7b8bb5405a10a1c3" providerId="LiveId" clId="{FB8C1F9F-D48B-4E15-80ED-059ABACF3DDD}" dt="2021-04-09T20:35:21.952" v="232" actId="1076"/>
          <ac:picMkLst>
            <pc:docMk/>
            <pc:sldMk cId="3165381817" sldId="265"/>
            <ac:picMk id="4" creationId="{2AA6491B-500E-4906-946F-CEE050706839}"/>
          </ac:picMkLst>
        </pc:picChg>
      </pc:sldChg>
      <pc:sldChg chg="del">
        <pc:chgData name="Martijn Brant" userId="7b8bb5405a10a1c3" providerId="LiveId" clId="{FB8C1F9F-D48B-4E15-80ED-059ABACF3DDD}" dt="2021-04-11T22:35:12.311" v="1587" actId="47"/>
        <pc:sldMkLst>
          <pc:docMk/>
          <pc:sldMk cId="2719903825" sldId="266"/>
        </pc:sldMkLst>
      </pc:sldChg>
      <pc:sldChg chg="ord">
        <pc:chgData name="Martijn Brant" userId="7b8bb5405a10a1c3" providerId="LiveId" clId="{FB8C1F9F-D48B-4E15-80ED-059ABACF3DDD}" dt="2021-04-07T21:13:51.707" v="140"/>
        <pc:sldMkLst>
          <pc:docMk/>
          <pc:sldMk cId="3741199438" sldId="267"/>
        </pc:sldMkLst>
      </pc:sldChg>
      <pc:sldChg chg="add del">
        <pc:chgData name="Martijn Brant" userId="7b8bb5405a10a1c3" providerId="LiveId" clId="{FB8C1F9F-D48B-4E15-80ED-059ABACF3DDD}" dt="2021-04-11T22:35:11.077" v="1585" actId="47"/>
        <pc:sldMkLst>
          <pc:docMk/>
          <pc:sldMk cId="3242751745" sldId="268"/>
        </pc:sldMkLst>
      </pc:sldChg>
      <pc:sldChg chg="add del">
        <pc:chgData name="Martijn Brant" userId="7b8bb5405a10a1c3" providerId="LiveId" clId="{FB8C1F9F-D48B-4E15-80ED-059ABACF3DDD}" dt="2021-04-11T22:35:09.982" v="1584" actId="2696"/>
        <pc:sldMkLst>
          <pc:docMk/>
          <pc:sldMk cId="592481798" sldId="269"/>
        </pc:sldMkLst>
      </pc:sldChg>
      <pc:sldChg chg="addSp delSp modSp add mod">
        <pc:chgData name="Martijn Brant" userId="7b8bb5405a10a1c3" providerId="LiveId" clId="{FB8C1F9F-D48B-4E15-80ED-059ABACF3DDD}" dt="2021-04-10T14:25:52.010" v="1259" actId="20577"/>
        <pc:sldMkLst>
          <pc:docMk/>
          <pc:sldMk cId="490314664" sldId="270"/>
        </pc:sldMkLst>
        <pc:spChg chg="mod">
          <ac:chgData name="Martijn Brant" userId="7b8bb5405a10a1c3" providerId="LiveId" clId="{FB8C1F9F-D48B-4E15-80ED-059ABACF3DDD}" dt="2021-04-10T14:25:52.010" v="1259" actId="20577"/>
          <ac:spMkLst>
            <pc:docMk/>
            <pc:sldMk cId="490314664" sldId="270"/>
            <ac:spMk id="2" creationId="{F55A0418-7853-3242-91C7-EE0AD5BE172B}"/>
          </ac:spMkLst>
        </pc:spChg>
        <pc:spChg chg="mod">
          <ac:chgData name="Martijn Brant" userId="7b8bb5405a10a1c3" providerId="LiveId" clId="{FB8C1F9F-D48B-4E15-80ED-059ABACF3DDD}" dt="2021-04-07T21:06:42.944" v="101"/>
          <ac:spMkLst>
            <pc:docMk/>
            <pc:sldMk cId="490314664" sldId="270"/>
            <ac:spMk id="3" creationId="{57280EF2-6295-2C43-A62F-7088B812C352}"/>
          </ac:spMkLst>
        </pc:spChg>
        <pc:picChg chg="del">
          <ac:chgData name="Martijn Brant" userId="7b8bb5405a10a1c3" providerId="LiveId" clId="{FB8C1F9F-D48B-4E15-80ED-059ABACF3DDD}" dt="2021-04-09T20:34:47.586" v="225" actId="478"/>
          <ac:picMkLst>
            <pc:docMk/>
            <pc:sldMk cId="490314664" sldId="270"/>
            <ac:picMk id="4" creationId="{2AA6491B-500E-4906-946F-CEE050706839}"/>
          </ac:picMkLst>
        </pc:picChg>
        <pc:picChg chg="add mod">
          <ac:chgData name="Martijn Brant" userId="7b8bb5405a10a1c3" providerId="LiveId" clId="{FB8C1F9F-D48B-4E15-80ED-059ABACF3DDD}" dt="2021-04-09T20:35:14.994" v="229" actId="1076"/>
          <ac:picMkLst>
            <pc:docMk/>
            <pc:sldMk cId="490314664" sldId="270"/>
            <ac:picMk id="5" creationId="{6C61C1AA-212B-4E00-B13B-BBF9A7139602}"/>
          </ac:picMkLst>
        </pc:picChg>
      </pc:sldChg>
      <pc:sldChg chg="delSp modSp add mod">
        <pc:chgData name="Martijn Brant" userId="7b8bb5405a10a1c3" providerId="LiveId" clId="{FB8C1F9F-D48B-4E15-80ED-059ABACF3DDD}" dt="2021-04-10T14:26:06.093" v="1265" actId="20577"/>
        <pc:sldMkLst>
          <pc:docMk/>
          <pc:sldMk cId="1803334887" sldId="271"/>
        </pc:sldMkLst>
        <pc:spChg chg="mod">
          <ac:chgData name="Martijn Brant" userId="7b8bb5405a10a1c3" providerId="LiveId" clId="{FB8C1F9F-D48B-4E15-80ED-059ABACF3DDD}" dt="2021-04-07T21:12:15.675" v="124" actId="403"/>
          <ac:spMkLst>
            <pc:docMk/>
            <pc:sldMk cId="1803334887" sldId="271"/>
            <ac:spMk id="2" creationId="{F55A0418-7853-3242-91C7-EE0AD5BE172B}"/>
          </ac:spMkLst>
        </pc:spChg>
        <pc:spChg chg="mod">
          <ac:chgData name="Martijn Brant" userId="7b8bb5405a10a1c3" providerId="LiveId" clId="{FB8C1F9F-D48B-4E15-80ED-059ABACF3DDD}" dt="2021-04-10T14:26:06.093" v="1265" actId="20577"/>
          <ac:spMkLst>
            <pc:docMk/>
            <pc:sldMk cId="1803334887" sldId="271"/>
            <ac:spMk id="3" creationId="{57280EF2-6295-2C43-A62F-7088B812C352}"/>
          </ac:spMkLst>
        </pc:spChg>
        <pc:picChg chg="del">
          <ac:chgData name="Martijn Brant" userId="7b8bb5405a10a1c3" providerId="LiveId" clId="{FB8C1F9F-D48B-4E15-80ED-059ABACF3DDD}" dt="2021-04-07T21:11:40.377" v="117" actId="478"/>
          <ac:picMkLst>
            <pc:docMk/>
            <pc:sldMk cId="1803334887" sldId="271"/>
            <ac:picMk id="4" creationId="{2AA6491B-500E-4906-946F-CEE050706839}"/>
          </ac:picMkLst>
        </pc:picChg>
      </pc:sldChg>
      <pc:sldChg chg="modSp add mod">
        <pc:chgData name="Martijn Brant" userId="7b8bb5405a10a1c3" providerId="LiveId" clId="{FB8C1F9F-D48B-4E15-80ED-059ABACF3DDD}" dt="2021-04-09T20:29:48.809" v="202" actId="20577"/>
        <pc:sldMkLst>
          <pc:docMk/>
          <pc:sldMk cId="2858709897" sldId="272"/>
        </pc:sldMkLst>
        <pc:spChg chg="mod">
          <ac:chgData name="Martijn Brant" userId="7b8bb5405a10a1c3" providerId="LiveId" clId="{FB8C1F9F-D48B-4E15-80ED-059ABACF3DDD}" dt="2021-04-07T21:12:26.799" v="129" actId="404"/>
          <ac:spMkLst>
            <pc:docMk/>
            <pc:sldMk cId="2858709897" sldId="272"/>
            <ac:spMk id="2" creationId="{F55A0418-7853-3242-91C7-EE0AD5BE172B}"/>
          </ac:spMkLst>
        </pc:spChg>
        <pc:spChg chg="mod">
          <ac:chgData name="Martijn Brant" userId="7b8bb5405a10a1c3" providerId="LiveId" clId="{FB8C1F9F-D48B-4E15-80ED-059ABACF3DDD}" dt="2021-04-09T20:29:48.809" v="202" actId="20577"/>
          <ac:spMkLst>
            <pc:docMk/>
            <pc:sldMk cId="2858709897" sldId="272"/>
            <ac:spMk id="3" creationId="{57280EF2-6295-2C43-A62F-7088B812C352}"/>
          </ac:spMkLst>
        </pc:spChg>
      </pc:sldChg>
      <pc:sldChg chg="addSp delSp modSp add mod">
        <pc:chgData name="Martijn Brant" userId="7b8bb5405a10a1c3" providerId="LiveId" clId="{FB8C1F9F-D48B-4E15-80ED-059ABACF3DDD}" dt="2021-04-09T20:00:47.201" v="159" actId="14100"/>
        <pc:sldMkLst>
          <pc:docMk/>
          <pc:sldMk cId="2468173831" sldId="273"/>
        </pc:sldMkLst>
        <pc:spChg chg="mod">
          <ac:chgData name="Martijn Brant" userId="7b8bb5405a10a1c3" providerId="LiveId" clId="{FB8C1F9F-D48B-4E15-80ED-059ABACF3DDD}" dt="2021-04-09T19:59:51.813" v="148" actId="6549"/>
          <ac:spMkLst>
            <pc:docMk/>
            <pc:sldMk cId="2468173831" sldId="273"/>
            <ac:spMk id="3" creationId="{57280EF2-6295-2C43-A62F-7088B812C352}"/>
          </ac:spMkLst>
        </pc:spChg>
        <pc:picChg chg="add del mod">
          <ac:chgData name="Martijn Brant" userId="7b8bb5405a10a1c3" providerId="LiveId" clId="{FB8C1F9F-D48B-4E15-80ED-059ABACF3DDD}" dt="2021-04-09T19:59:57.050" v="152" actId="22"/>
          <ac:picMkLst>
            <pc:docMk/>
            <pc:sldMk cId="2468173831" sldId="273"/>
            <ac:picMk id="5" creationId="{8113685E-EBE6-4C99-BFC9-D414B4B8AF71}"/>
          </ac:picMkLst>
        </pc:picChg>
        <pc:picChg chg="add mod">
          <ac:chgData name="Martijn Brant" userId="7b8bb5405a10a1c3" providerId="LiveId" clId="{FB8C1F9F-D48B-4E15-80ED-059ABACF3DDD}" dt="2021-04-09T20:00:47.201" v="159" actId="14100"/>
          <ac:picMkLst>
            <pc:docMk/>
            <pc:sldMk cId="2468173831" sldId="273"/>
            <ac:picMk id="7" creationId="{BC0CECB1-480E-4D5D-AA5E-2C4E3AA9D5D6}"/>
          </ac:picMkLst>
        </pc:picChg>
      </pc:sldChg>
      <pc:sldChg chg="addSp modSp add mod ord">
        <pc:chgData name="Martijn Brant" userId="7b8bb5405a10a1c3" providerId="LiveId" clId="{FB8C1F9F-D48B-4E15-80ED-059ABACF3DDD}" dt="2021-04-09T20:10:27.388" v="181" actId="14100"/>
        <pc:sldMkLst>
          <pc:docMk/>
          <pc:sldMk cId="3804054158" sldId="274"/>
        </pc:sldMkLst>
        <pc:spChg chg="mod">
          <ac:chgData name="Martijn Brant" userId="7b8bb5405a10a1c3" providerId="LiveId" clId="{FB8C1F9F-D48B-4E15-80ED-059ABACF3DDD}" dt="2021-04-09T20:01:09.944" v="167" actId="6549"/>
          <ac:spMkLst>
            <pc:docMk/>
            <pc:sldMk cId="3804054158" sldId="274"/>
            <ac:spMk id="3" creationId="{57280EF2-6295-2C43-A62F-7088B812C352}"/>
          </ac:spMkLst>
        </pc:spChg>
        <pc:picChg chg="add mod">
          <ac:chgData name="Martijn Brant" userId="7b8bb5405a10a1c3" providerId="LiveId" clId="{FB8C1F9F-D48B-4E15-80ED-059ABACF3DDD}" dt="2021-04-09T20:10:27.388" v="181" actId="14100"/>
          <ac:picMkLst>
            <pc:docMk/>
            <pc:sldMk cId="3804054158" sldId="274"/>
            <ac:picMk id="5" creationId="{6297BF79-65D8-45C2-BD4B-37C8F4B33A14}"/>
          </ac:picMkLst>
        </pc:picChg>
      </pc:sldChg>
      <pc:sldChg chg="addSp delSp modSp add mod">
        <pc:chgData name="Martijn Brant" userId="7b8bb5405a10a1c3" providerId="LiveId" clId="{FB8C1F9F-D48B-4E15-80ED-059ABACF3DDD}" dt="2021-04-09T20:27:46.535" v="196" actId="1076"/>
        <pc:sldMkLst>
          <pc:docMk/>
          <pc:sldMk cId="1006632852" sldId="275"/>
        </pc:sldMkLst>
        <pc:spChg chg="mod">
          <ac:chgData name="Martijn Brant" userId="7b8bb5405a10a1c3" providerId="LiveId" clId="{FB8C1F9F-D48B-4E15-80ED-059ABACF3DDD}" dt="2021-04-09T20:01:17.439" v="170" actId="5793"/>
          <ac:spMkLst>
            <pc:docMk/>
            <pc:sldMk cId="1006632852" sldId="275"/>
            <ac:spMk id="3" creationId="{57280EF2-6295-2C43-A62F-7088B812C352}"/>
          </ac:spMkLst>
        </pc:spChg>
        <pc:picChg chg="add del mod">
          <ac:chgData name="Martijn Brant" userId="7b8bb5405a10a1c3" providerId="LiveId" clId="{FB8C1F9F-D48B-4E15-80ED-059ABACF3DDD}" dt="2021-04-09T20:27:44.719" v="194" actId="478"/>
          <ac:picMkLst>
            <pc:docMk/>
            <pc:sldMk cId="1006632852" sldId="275"/>
            <ac:picMk id="5" creationId="{974AD5C0-1D84-4968-8E87-75B738015DEB}"/>
          </ac:picMkLst>
        </pc:picChg>
        <pc:picChg chg="add mod">
          <ac:chgData name="Martijn Brant" userId="7b8bb5405a10a1c3" providerId="LiveId" clId="{FB8C1F9F-D48B-4E15-80ED-059ABACF3DDD}" dt="2021-04-09T20:27:46.535" v="196" actId="1076"/>
          <ac:picMkLst>
            <pc:docMk/>
            <pc:sldMk cId="1006632852" sldId="275"/>
            <ac:picMk id="7" creationId="{AA183520-2389-4BF6-B65B-94B7663C446A}"/>
          </ac:picMkLst>
        </pc:picChg>
      </pc:sldChg>
      <pc:sldChg chg="modSp add mod">
        <pc:chgData name="Martijn Brant" userId="7b8bb5405a10a1c3" providerId="LiveId" clId="{FB8C1F9F-D48B-4E15-80ED-059ABACF3DDD}" dt="2021-04-10T14:28:01.500" v="1388" actId="20577"/>
        <pc:sldMkLst>
          <pc:docMk/>
          <pc:sldMk cId="3274198118" sldId="276"/>
        </pc:sldMkLst>
        <pc:spChg chg="mod">
          <ac:chgData name="Martijn Brant" userId="7b8bb5405a10a1c3" providerId="LiveId" clId="{FB8C1F9F-D48B-4E15-80ED-059ABACF3DDD}" dt="2021-04-10T14:28:01.500" v="1388" actId="20577"/>
          <ac:spMkLst>
            <pc:docMk/>
            <pc:sldMk cId="3274198118" sldId="276"/>
            <ac:spMk id="3" creationId="{57280EF2-6295-2C43-A62F-7088B812C352}"/>
          </ac:spMkLst>
        </pc:spChg>
      </pc:sldChg>
      <pc:sldChg chg="addSp delSp modSp add mod">
        <pc:chgData name="Martijn Brant" userId="7b8bb5405a10a1c3" providerId="LiveId" clId="{FB8C1F9F-D48B-4E15-80ED-059ABACF3DDD}" dt="2021-04-09T20:10:53.734" v="186" actId="1076"/>
        <pc:sldMkLst>
          <pc:docMk/>
          <pc:sldMk cId="1820343093" sldId="277"/>
        </pc:sldMkLst>
        <pc:picChg chg="del">
          <ac:chgData name="Martijn Brant" userId="7b8bb5405a10a1c3" providerId="LiveId" clId="{FB8C1F9F-D48B-4E15-80ED-059ABACF3DDD}" dt="2021-04-09T20:10:46.412" v="183" actId="478"/>
          <ac:picMkLst>
            <pc:docMk/>
            <pc:sldMk cId="1820343093" sldId="277"/>
            <ac:picMk id="5" creationId="{6297BF79-65D8-45C2-BD4B-37C8F4B33A14}"/>
          </ac:picMkLst>
        </pc:picChg>
        <pc:picChg chg="add mod">
          <ac:chgData name="Martijn Brant" userId="7b8bb5405a10a1c3" providerId="LiveId" clId="{FB8C1F9F-D48B-4E15-80ED-059ABACF3DDD}" dt="2021-04-09T20:10:53.734" v="186" actId="1076"/>
          <ac:picMkLst>
            <pc:docMk/>
            <pc:sldMk cId="1820343093" sldId="277"/>
            <ac:picMk id="6" creationId="{C69A2F54-8A5B-4E66-A4F9-10A42D5019F6}"/>
          </ac:picMkLst>
        </pc:picChg>
      </pc:sldChg>
      <pc:sldChg chg="addSp delSp modSp add mod">
        <pc:chgData name="Martijn Brant" userId="7b8bb5405a10a1c3" providerId="LiveId" clId="{FB8C1F9F-D48B-4E15-80ED-059ABACF3DDD}" dt="2021-04-10T14:27:18.272" v="1291" actId="20577"/>
        <pc:sldMkLst>
          <pc:docMk/>
          <pc:sldMk cId="351784865" sldId="278"/>
        </pc:sldMkLst>
        <pc:spChg chg="mod">
          <ac:chgData name="Martijn Brant" userId="7b8bb5405a10a1c3" providerId="LiveId" clId="{FB8C1F9F-D48B-4E15-80ED-059ABACF3DDD}" dt="2021-04-10T14:27:18.272" v="1291" actId="20577"/>
          <ac:spMkLst>
            <pc:docMk/>
            <pc:sldMk cId="351784865" sldId="278"/>
            <ac:spMk id="3" creationId="{57280EF2-6295-2C43-A62F-7088B812C352}"/>
          </ac:spMkLst>
        </pc:spChg>
        <pc:picChg chg="del">
          <ac:chgData name="Martijn Brant" userId="7b8bb5405a10a1c3" providerId="LiveId" clId="{FB8C1F9F-D48B-4E15-80ED-059ABACF3DDD}" dt="2021-04-09T20:16:53.294" v="190" actId="478"/>
          <ac:picMkLst>
            <pc:docMk/>
            <pc:sldMk cId="351784865" sldId="278"/>
            <ac:picMk id="5" creationId="{974AD5C0-1D84-4968-8E87-75B738015DEB}"/>
          </ac:picMkLst>
        </pc:picChg>
        <pc:picChg chg="add mod">
          <ac:chgData name="Martijn Brant" userId="7b8bb5405a10a1c3" providerId="LiveId" clId="{FB8C1F9F-D48B-4E15-80ED-059ABACF3DDD}" dt="2021-04-09T20:26:46.277" v="192" actId="1076"/>
          <ac:picMkLst>
            <pc:docMk/>
            <pc:sldMk cId="351784865" sldId="278"/>
            <ac:picMk id="6" creationId="{6AC583CB-70F2-4A38-822B-FCB729E231D0}"/>
          </ac:picMkLst>
        </pc:picChg>
      </pc:sldChg>
      <pc:sldChg chg="modSp add mod">
        <pc:chgData name="Martijn Brant" userId="7b8bb5405a10a1c3" providerId="LiveId" clId="{FB8C1F9F-D48B-4E15-80ED-059ABACF3DDD}" dt="2021-04-10T14:27:11.506" v="1282" actId="20577"/>
        <pc:sldMkLst>
          <pc:docMk/>
          <pc:sldMk cId="2556415622" sldId="279"/>
        </pc:sldMkLst>
        <pc:spChg chg="mod">
          <ac:chgData name="Martijn Brant" userId="7b8bb5405a10a1c3" providerId="LiveId" clId="{FB8C1F9F-D48B-4E15-80ED-059ABACF3DDD}" dt="2021-04-10T14:27:11.506" v="1282" actId="20577"/>
          <ac:spMkLst>
            <pc:docMk/>
            <pc:sldMk cId="2556415622" sldId="279"/>
            <ac:spMk id="3" creationId="{57280EF2-6295-2C43-A62F-7088B812C352}"/>
          </ac:spMkLst>
        </pc:spChg>
      </pc:sldChg>
      <pc:sldChg chg="addSp delSp modSp add mod">
        <pc:chgData name="Martijn Brant" userId="7b8bb5405a10a1c3" providerId="LiveId" clId="{FB8C1F9F-D48B-4E15-80ED-059ABACF3DDD}" dt="2021-04-10T12:27:20.504" v="927" actId="948"/>
        <pc:sldMkLst>
          <pc:docMk/>
          <pc:sldMk cId="1767151705" sldId="280"/>
        </pc:sldMkLst>
        <pc:spChg chg="mod">
          <ac:chgData name="Martijn Brant" userId="7b8bb5405a10a1c3" providerId="LiveId" clId="{FB8C1F9F-D48B-4E15-80ED-059ABACF3DDD}" dt="2021-04-10T12:27:20.504" v="927" actId="948"/>
          <ac:spMkLst>
            <pc:docMk/>
            <pc:sldMk cId="1767151705" sldId="280"/>
            <ac:spMk id="3" creationId="{57280EF2-6295-2C43-A62F-7088B812C352}"/>
          </ac:spMkLst>
        </pc:spChg>
        <pc:spChg chg="add del mod">
          <ac:chgData name="Martijn Brant" userId="7b8bb5405a10a1c3" providerId="LiveId" clId="{FB8C1F9F-D48B-4E15-80ED-059ABACF3DDD}" dt="2021-04-10T12:07:08.529" v="468" actId="14100"/>
          <ac:spMkLst>
            <pc:docMk/>
            <pc:sldMk cId="1767151705" sldId="280"/>
            <ac:spMk id="4" creationId="{20AD0200-4990-4CC8-94CD-2D40AC25F685}"/>
          </ac:spMkLst>
        </pc:spChg>
        <pc:picChg chg="add mod">
          <ac:chgData name="Martijn Brant" userId="7b8bb5405a10a1c3" providerId="LiveId" clId="{FB8C1F9F-D48B-4E15-80ED-059ABACF3DDD}" dt="2021-04-10T12:08:22.353" v="604" actId="1076"/>
          <ac:picMkLst>
            <pc:docMk/>
            <pc:sldMk cId="1767151705" sldId="280"/>
            <ac:picMk id="6" creationId="{09E999AD-44D8-4B77-9343-B6898C40C385}"/>
          </ac:picMkLst>
        </pc:picChg>
      </pc:sldChg>
      <pc:sldChg chg="addSp modSp add mod">
        <pc:chgData name="Martijn Brant" userId="7b8bb5405a10a1c3" providerId="LiveId" clId="{FB8C1F9F-D48B-4E15-80ED-059ABACF3DDD}" dt="2021-04-10T14:28:41.776" v="1470" actId="20577"/>
        <pc:sldMkLst>
          <pc:docMk/>
          <pc:sldMk cId="1188462828" sldId="281"/>
        </pc:sldMkLst>
        <pc:spChg chg="mod">
          <ac:chgData name="Martijn Brant" userId="7b8bb5405a10a1c3" providerId="LiveId" clId="{FB8C1F9F-D48B-4E15-80ED-059ABACF3DDD}" dt="2021-04-10T14:28:41.776" v="1470" actId="20577"/>
          <ac:spMkLst>
            <pc:docMk/>
            <pc:sldMk cId="1188462828" sldId="281"/>
            <ac:spMk id="3" creationId="{57280EF2-6295-2C43-A62F-7088B812C352}"/>
          </ac:spMkLst>
        </pc:spChg>
        <pc:picChg chg="add mod">
          <ac:chgData name="Martijn Brant" userId="7b8bb5405a10a1c3" providerId="LiveId" clId="{FB8C1F9F-D48B-4E15-80ED-059ABACF3DDD}" dt="2021-04-10T12:17:49.405" v="615" actId="1076"/>
          <ac:picMkLst>
            <pc:docMk/>
            <pc:sldMk cId="1188462828" sldId="281"/>
            <ac:picMk id="5" creationId="{E29C745B-EC41-41C1-A77E-A638EAF49C12}"/>
          </ac:picMkLst>
        </pc:picChg>
      </pc:sldChg>
      <pc:sldChg chg="modSp add del mod">
        <pc:chgData name="Martijn Brant" userId="7b8bb5405a10a1c3" providerId="LiveId" clId="{FB8C1F9F-D48B-4E15-80ED-059ABACF3DDD}" dt="2021-04-10T12:17:58.019" v="617" actId="2696"/>
        <pc:sldMkLst>
          <pc:docMk/>
          <pc:sldMk cId="1183784782" sldId="282"/>
        </pc:sldMkLst>
        <pc:spChg chg="mod">
          <ac:chgData name="Martijn Brant" userId="7b8bb5405a10a1c3" providerId="LiveId" clId="{FB8C1F9F-D48B-4E15-80ED-059ABACF3DDD}" dt="2021-04-10T12:01:55.473" v="385" actId="20577"/>
          <ac:spMkLst>
            <pc:docMk/>
            <pc:sldMk cId="1183784782" sldId="282"/>
            <ac:spMk id="3" creationId="{57280EF2-6295-2C43-A62F-7088B812C352}"/>
          </ac:spMkLst>
        </pc:spChg>
      </pc:sldChg>
      <pc:sldChg chg="addSp modSp add mod ord">
        <pc:chgData name="Martijn Brant" userId="7b8bb5405a10a1c3" providerId="LiveId" clId="{FB8C1F9F-D48B-4E15-80ED-059ABACF3DDD}" dt="2021-04-10T14:30:10.274" v="1568" actId="20577"/>
        <pc:sldMkLst>
          <pc:docMk/>
          <pc:sldMk cId="4147310290" sldId="283"/>
        </pc:sldMkLst>
        <pc:spChg chg="mod">
          <ac:chgData name="Martijn Brant" userId="7b8bb5405a10a1c3" providerId="LiveId" clId="{FB8C1F9F-D48B-4E15-80ED-059ABACF3DDD}" dt="2021-04-10T14:30:10.274" v="1568" actId="20577"/>
          <ac:spMkLst>
            <pc:docMk/>
            <pc:sldMk cId="4147310290" sldId="283"/>
            <ac:spMk id="3" creationId="{57280EF2-6295-2C43-A62F-7088B812C352}"/>
          </ac:spMkLst>
        </pc:spChg>
        <pc:picChg chg="add mod">
          <ac:chgData name="Martijn Brant" userId="7b8bb5405a10a1c3" providerId="LiveId" clId="{FB8C1F9F-D48B-4E15-80ED-059ABACF3DDD}" dt="2021-04-10T12:26:25" v="906" actId="1076"/>
          <ac:picMkLst>
            <pc:docMk/>
            <pc:sldMk cId="4147310290" sldId="283"/>
            <ac:picMk id="5" creationId="{DE851BE5-1522-4B1A-A901-B0964C4F665A}"/>
          </ac:picMkLst>
        </pc:picChg>
      </pc:sldChg>
      <pc:sldChg chg="addSp modSp add mod">
        <pc:chgData name="Martijn Brant" userId="7b8bb5405a10a1c3" providerId="LiveId" clId="{FB8C1F9F-D48B-4E15-80ED-059ABACF3DDD}" dt="2021-04-10T12:47:59.253" v="1131" actId="1076"/>
        <pc:sldMkLst>
          <pc:docMk/>
          <pc:sldMk cId="233262930" sldId="284"/>
        </pc:sldMkLst>
        <pc:spChg chg="mod">
          <ac:chgData name="Martijn Brant" userId="7b8bb5405a10a1c3" providerId="LiveId" clId="{FB8C1F9F-D48B-4E15-80ED-059ABACF3DDD}" dt="2021-04-10T12:02:39.509" v="400" actId="20577"/>
          <ac:spMkLst>
            <pc:docMk/>
            <pc:sldMk cId="233262930" sldId="284"/>
            <ac:spMk id="3" creationId="{57280EF2-6295-2C43-A62F-7088B812C352}"/>
          </ac:spMkLst>
        </pc:spChg>
        <pc:picChg chg="add mod modCrop">
          <ac:chgData name="Martijn Brant" userId="7b8bb5405a10a1c3" providerId="LiveId" clId="{FB8C1F9F-D48B-4E15-80ED-059ABACF3DDD}" dt="2021-04-10T12:47:57.163" v="1130" actId="1076"/>
          <ac:picMkLst>
            <pc:docMk/>
            <pc:sldMk cId="233262930" sldId="284"/>
            <ac:picMk id="5" creationId="{C18C1A09-3F30-4E51-B399-17F240134CD7}"/>
          </ac:picMkLst>
        </pc:picChg>
        <pc:picChg chg="add mod modCrop">
          <ac:chgData name="Martijn Brant" userId="7b8bb5405a10a1c3" providerId="LiveId" clId="{FB8C1F9F-D48B-4E15-80ED-059ABACF3DDD}" dt="2021-04-10T12:47:59.253" v="1131" actId="1076"/>
          <ac:picMkLst>
            <pc:docMk/>
            <pc:sldMk cId="233262930" sldId="284"/>
            <ac:picMk id="7" creationId="{54ABE307-327D-4670-8348-0D661B9C5437}"/>
          </ac:picMkLst>
        </pc:picChg>
      </pc:sldChg>
      <pc:sldChg chg="addSp delSp modSp add mod">
        <pc:chgData name="Martijn Brant" userId="7b8bb5405a10a1c3" providerId="LiveId" clId="{FB8C1F9F-D48B-4E15-80ED-059ABACF3DDD}" dt="2021-04-10T14:30:21.649" v="1570" actId="1076"/>
        <pc:sldMkLst>
          <pc:docMk/>
          <pc:sldMk cId="634450860" sldId="285"/>
        </pc:sldMkLst>
        <pc:spChg chg="mod">
          <ac:chgData name="Martijn Brant" userId="7b8bb5405a10a1c3" providerId="LiveId" clId="{FB8C1F9F-D48B-4E15-80ED-059ABACF3DDD}" dt="2021-04-10T14:30:19.174" v="1569" actId="14100"/>
          <ac:spMkLst>
            <pc:docMk/>
            <pc:sldMk cId="634450860" sldId="285"/>
            <ac:spMk id="3" creationId="{57280EF2-6295-2C43-A62F-7088B812C352}"/>
          </ac:spMkLst>
        </pc:spChg>
        <pc:spChg chg="add del">
          <ac:chgData name="Martijn Brant" userId="7b8bb5405a10a1c3" providerId="LiveId" clId="{FB8C1F9F-D48B-4E15-80ED-059ABACF3DDD}" dt="2021-04-10T12:22:02.547" v="624"/>
          <ac:spMkLst>
            <pc:docMk/>
            <pc:sldMk cId="634450860" sldId="285"/>
            <ac:spMk id="4" creationId="{8D9E335D-5542-4908-8C95-41229FEE8F44}"/>
          </ac:spMkLst>
        </pc:spChg>
        <pc:spChg chg="add del">
          <ac:chgData name="Martijn Brant" userId="7b8bb5405a10a1c3" providerId="LiveId" clId="{FB8C1F9F-D48B-4E15-80ED-059ABACF3DDD}" dt="2021-04-10T12:22:09.745" v="626"/>
          <ac:spMkLst>
            <pc:docMk/>
            <pc:sldMk cId="634450860" sldId="285"/>
            <ac:spMk id="5" creationId="{106CA8FA-C686-4A5E-9285-46A834A58D6B}"/>
          </ac:spMkLst>
        </pc:spChg>
        <pc:spChg chg="add del">
          <ac:chgData name="Martijn Brant" userId="7b8bb5405a10a1c3" providerId="LiveId" clId="{FB8C1F9F-D48B-4E15-80ED-059ABACF3DDD}" dt="2021-04-10T12:22:20.066" v="628"/>
          <ac:spMkLst>
            <pc:docMk/>
            <pc:sldMk cId="634450860" sldId="285"/>
            <ac:spMk id="6" creationId="{8387FD35-BD9D-46CE-AA26-18D908EE98D7}"/>
          </ac:spMkLst>
        </pc:spChg>
        <pc:spChg chg="add del">
          <ac:chgData name="Martijn Brant" userId="7b8bb5405a10a1c3" providerId="LiveId" clId="{FB8C1F9F-D48B-4E15-80ED-059ABACF3DDD}" dt="2021-04-10T12:22:21.782" v="630"/>
          <ac:spMkLst>
            <pc:docMk/>
            <pc:sldMk cId="634450860" sldId="285"/>
            <ac:spMk id="7" creationId="{F8602E9E-E03D-4B98-9BE5-8DF784F4D3D2}"/>
          </ac:spMkLst>
        </pc:spChg>
        <pc:spChg chg="add del">
          <ac:chgData name="Martijn Brant" userId="7b8bb5405a10a1c3" providerId="LiveId" clId="{FB8C1F9F-D48B-4E15-80ED-059ABACF3DDD}" dt="2021-04-10T12:22:25.991" v="632" actId="22"/>
          <ac:spMkLst>
            <pc:docMk/>
            <pc:sldMk cId="634450860" sldId="285"/>
            <ac:spMk id="9" creationId="{C4B1537B-F328-444F-A412-061B1C6BC2CB}"/>
          </ac:spMkLst>
        </pc:spChg>
        <pc:spChg chg="add del">
          <ac:chgData name="Martijn Brant" userId="7b8bb5405a10a1c3" providerId="LiveId" clId="{FB8C1F9F-D48B-4E15-80ED-059ABACF3DDD}" dt="2021-04-10T12:22:30.260" v="634"/>
          <ac:spMkLst>
            <pc:docMk/>
            <pc:sldMk cId="634450860" sldId="285"/>
            <ac:spMk id="10" creationId="{279BD53F-39A0-47A6-AA3D-5355F96CFCEF}"/>
          </ac:spMkLst>
        </pc:spChg>
        <pc:picChg chg="add mod modCrop">
          <ac:chgData name="Martijn Brant" userId="7b8bb5405a10a1c3" providerId="LiveId" clId="{FB8C1F9F-D48B-4E15-80ED-059ABACF3DDD}" dt="2021-04-10T14:30:21.649" v="1570" actId="1076"/>
          <ac:picMkLst>
            <pc:docMk/>
            <pc:sldMk cId="634450860" sldId="285"/>
            <ac:picMk id="12" creationId="{A3D270D7-ABA4-4D36-871F-B2890413F14F}"/>
          </ac:picMkLst>
        </pc:picChg>
      </pc:sldChg>
      <pc:sldChg chg="addSp modSp add mod">
        <pc:chgData name="Martijn Brant" userId="7b8bb5405a10a1c3" providerId="LiveId" clId="{FB8C1F9F-D48B-4E15-80ED-059ABACF3DDD}" dt="2021-04-12T18:11:49.868" v="1951" actId="20577"/>
        <pc:sldMkLst>
          <pc:docMk/>
          <pc:sldMk cId="290471247" sldId="286"/>
        </pc:sldMkLst>
        <pc:spChg chg="mod">
          <ac:chgData name="Martijn Brant" userId="7b8bb5405a10a1c3" providerId="LiveId" clId="{FB8C1F9F-D48B-4E15-80ED-059ABACF3DDD}" dt="2021-04-12T18:11:49.868" v="1951" actId="20577"/>
          <ac:spMkLst>
            <pc:docMk/>
            <pc:sldMk cId="290471247" sldId="286"/>
            <ac:spMk id="3" creationId="{57280EF2-6295-2C43-A62F-7088B812C352}"/>
          </ac:spMkLst>
        </pc:spChg>
        <pc:picChg chg="add mod">
          <ac:chgData name="Martijn Brant" userId="7b8bb5405a10a1c3" providerId="LiveId" clId="{FB8C1F9F-D48B-4E15-80ED-059ABACF3DDD}" dt="2021-04-10T12:55:24.202" v="1197" actId="1076"/>
          <ac:picMkLst>
            <pc:docMk/>
            <pc:sldMk cId="290471247" sldId="286"/>
            <ac:picMk id="5" creationId="{F0C19C8D-325C-421D-BDB3-44C00B9AF5FC}"/>
          </ac:picMkLst>
        </pc:picChg>
      </pc:sldChg>
      <pc:sldChg chg="modSp add mod">
        <pc:chgData name="Martijn Brant" userId="7b8bb5405a10a1c3" providerId="LiveId" clId="{FB8C1F9F-D48B-4E15-80ED-059ABACF3DDD}" dt="2021-04-10T12:27:40.739" v="931" actId="6549"/>
        <pc:sldMkLst>
          <pc:docMk/>
          <pc:sldMk cId="1249460691" sldId="287"/>
        </pc:sldMkLst>
        <pc:spChg chg="mod">
          <ac:chgData name="Martijn Brant" userId="7b8bb5405a10a1c3" providerId="LiveId" clId="{FB8C1F9F-D48B-4E15-80ED-059ABACF3DDD}" dt="2021-04-10T12:27:40.739" v="931" actId="6549"/>
          <ac:spMkLst>
            <pc:docMk/>
            <pc:sldMk cId="1249460691" sldId="287"/>
            <ac:spMk id="3" creationId="{57280EF2-6295-2C43-A62F-7088B812C352}"/>
          </ac:spMkLst>
        </pc:spChg>
      </pc:sldChg>
      <pc:sldChg chg="modSp add mod">
        <pc:chgData name="Martijn Brant" userId="7b8bb5405a10a1c3" providerId="LiveId" clId="{FB8C1F9F-D48B-4E15-80ED-059ABACF3DDD}" dt="2021-04-10T14:29:28.975" v="1535" actId="20577"/>
        <pc:sldMkLst>
          <pc:docMk/>
          <pc:sldMk cId="3476411680" sldId="288"/>
        </pc:sldMkLst>
        <pc:spChg chg="mod">
          <ac:chgData name="Martijn Brant" userId="7b8bb5405a10a1c3" providerId="LiveId" clId="{FB8C1F9F-D48B-4E15-80ED-059ABACF3DDD}" dt="2021-04-10T14:29:28.975" v="1535" actId="20577"/>
          <ac:spMkLst>
            <pc:docMk/>
            <pc:sldMk cId="3476411680" sldId="288"/>
            <ac:spMk id="3" creationId="{57280EF2-6295-2C43-A62F-7088B812C352}"/>
          </ac:spMkLst>
        </pc:spChg>
        <pc:picChg chg="mod">
          <ac:chgData name="Martijn Brant" userId="7b8bb5405a10a1c3" providerId="LiveId" clId="{FB8C1F9F-D48B-4E15-80ED-059ABACF3DDD}" dt="2021-04-10T12:19:56.173" v="622" actId="1076"/>
          <ac:picMkLst>
            <pc:docMk/>
            <pc:sldMk cId="3476411680" sldId="288"/>
            <ac:picMk id="5" creationId="{E29C745B-EC41-41C1-A77E-A638EAF49C12}"/>
          </ac:picMkLst>
        </pc:picChg>
      </pc:sldChg>
      <pc:sldChg chg="modSp add mod">
        <pc:chgData name="Martijn Brant" userId="7b8bb5405a10a1c3" providerId="LiveId" clId="{FB8C1F9F-D48B-4E15-80ED-059ABACF3DDD}" dt="2021-04-12T18:02:55.759" v="1697" actId="20577"/>
        <pc:sldMkLst>
          <pc:docMk/>
          <pc:sldMk cId="4206013596" sldId="289"/>
        </pc:sldMkLst>
        <pc:spChg chg="mod">
          <ac:chgData name="Martijn Brant" userId="7b8bb5405a10a1c3" providerId="LiveId" clId="{FB8C1F9F-D48B-4E15-80ED-059ABACF3DDD}" dt="2021-04-12T18:02:55.759" v="1697" actId="20577"/>
          <ac:spMkLst>
            <pc:docMk/>
            <pc:sldMk cId="4206013596" sldId="289"/>
            <ac:spMk id="3" creationId="{57280EF2-6295-2C43-A62F-7088B812C352}"/>
          </ac:spMkLst>
        </pc:spChg>
      </pc:sldChg>
      <pc:sldChg chg="add del">
        <pc:chgData name="Martijn Brant" userId="7b8bb5405a10a1c3" providerId="LiveId" clId="{FB8C1F9F-D48B-4E15-80ED-059ABACF3DDD}" dt="2021-04-10T12:48:21.072" v="1132" actId="2696"/>
        <pc:sldMkLst>
          <pc:docMk/>
          <pc:sldMk cId="2429765233" sldId="290"/>
        </pc:sldMkLst>
      </pc:sldChg>
      <pc:sldChg chg="addSp modSp add mod">
        <pc:chgData name="Martijn Brant" userId="7b8bb5405a10a1c3" providerId="LiveId" clId="{FB8C1F9F-D48B-4E15-80ED-059ABACF3DDD}" dt="2021-04-10T12:47:17.235" v="1122" actId="1035"/>
        <pc:sldMkLst>
          <pc:docMk/>
          <pc:sldMk cId="3597277242" sldId="291"/>
        </pc:sldMkLst>
        <pc:spChg chg="mod">
          <ac:chgData name="Martijn Brant" userId="7b8bb5405a10a1c3" providerId="LiveId" clId="{FB8C1F9F-D48B-4E15-80ED-059ABACF3DDD}" dt="2021-04-10T12:46:19.774" v="1092" actId="6549"/>
          <ac:spMkLst>
            <pc:docMk/>
            <pc:sldMk cId="3597277242" sldId="291"/>
            <ac:spMk id="3" creationId="{57280EF2-6295-2C43-A62F-7088B812C352}"/>
          </ac:spMkLst>
        </pc:spChg>
        <pc:picChg chg="add mod modCrop">
          <ac:chgData name="Martijn Brant" userId="7b8bb5405a10a1c3" providerId="LiveId" clId="{FB8C1F9F-D48B-4E15-80ED-059ABACF3DDD}" dt="2021-04-10T12:47:17.235" v="1122" actId="1035"/>
          <ac:picMkLst>
            <pc:docMk/>
            <pc:sldMk cId="3597277242" sldId="291"/>
            <ac:picMk id="5" creationId="{A9A5DE4D-86D1-4AA0-B6EC-17369B98345F}"/>
          </ac:picMkLst>
        </pc:picChg>
        <pc:picChg chg="add mod modCrop">
          <ac:chgData name="Martijn Brant" userId="7b8bb5405a10a1c3" providerId="LiveId" clId="{FB8C1F9F-D48B-4E15-80ED-059ABACF3DDD}" dt="2021-04-10T12:47:17.235" v="1122" actId="1035"/>
          <ac:picMkLst>
            <pc:docMk/>
            <pc:sldMk cId="3597277242" sldId="291"/>
            <ac:picMk id="7" creationId="{83F59027-4AC0-4EB1-A1A1-53F2FC883B31}"/>
          </ac:picMkLst>
        </pc:picChg>
      </pc:sldChg>
      <pc:sldChg chg="add del">
        <pc:chgData name="Martijn Brant" userId="7b8bb5405a10a1c3" providerId="LiveId" clId="{FB8C1F9F-D48B-4E15-80ED-059ABACF3DDD}" dt="2021-04-10T12:48:24.110" v="1133" actId="2696"/>
        <pc:sldMkLst>
          <pc:docMk/>
          <pc:sldMk cId="2491623503" sldId="292"/>
        </pc:sldMkLst>
      </pc:sldChg>
      <pc:sldChg chg="addSp delSp modSp add mod">
        <pc:chgData name="Martijn Brant" userId="7b8bb5405a10a1c3" providerId="LiveId" clId="{FB8C1F9F-D48B-4E15-80ED-059ABACF3DDD}" dt="2021-04-11T22:32:03.653" v="1582" actId="1076"/>
        <pc:sldMkLst>
          <pc:docMk/>
          <pc:sldMk cId="3769687286" sldId="292"/>
        </pc:sldMkLst>
        <pc:spChg chg="mod">
          <ac:chgData name="Martijn Brant" userId="7b8bb5405a10a1c3" providerId="LiveId" clId="{FB8C1F9F-D48B-4E15-80ED-059ABACF3DDD}" dt="2021-04-11T22:31:53.172" v="1579" actId="20577"/>
          <ac:spMkLst>
            <pc:docMk/>
            <pc:sldMk cId="3769687286" sldId="292"/>
            <ac:spMk id="3" creationId="{57280EF2-6295-2C43-A62F-7088B812C352}"/>
          </ac:spMkLst>
        </pc:spChg>
        <pc:picChg chg="del">
          <ac:chgData name="Martijn Brant" userId="7b8bb5405a10a1c3" providerId="LiveId" clId="{FB8C1F9F-D48B-4E15-80ED-059ABACF3DDD}" dt="2021-04-11T22:31:32.858" v="1572" actId="478"/>
          <ac:picMkLst>
            <pc:docMk/>
            <pc:sldMk cId="3769687286" sldId="292"/>
            <ac:picMk id="5" creationId="{DE851BE5-1522-4B1A-A901-B0964C4F665A}"/>
          </ac:picMkLst>
        </pc:picChg>
        <pc:picChg chg="add mod">
          <ac:chgData name="Martijn Brant" userId="7b8bb5405a10a1c3" providerId="LiveId" clId="{FB8C1F9F-D48B-4E15-80ED-059ABACF3DDD}" dt="2021-04-11T22:32:03.653" v="1582" actId="1076"/>
          <ac:picMkLst>
            <pc:docMk/>
            <pc:sldMk cId="3769687286" sldId="292"/>
            <ac:picMk id="6" creationId="{93C54AD4-3E44-46ED-9E2B-9DEEF6F016ED}"/>
          </ac:picMkLst>
        </pc:picChg>
      </pc:sldChg>
      <pc:sldChg chg="modSp add mod">
        <pc:chgData name="Martijn Brant" userId="7b8bb5405a10a1c3" providerId="LiveId" clId="{FB8C1F9F-D48B-4E15-80ED-059ABACF3DDD}" dt="2021-04-12T18:10:36.997" v="1949" actId="20577"/>
        <pc:sldMkLst>
          <pc:docMk/>
          <pc:sldMk cId="1804956358" sldId="293"/>
        </pc:sldMkLst>
        <pc:spChg chg="mod">
          <ac:chgData name="Martijn Brant" userId="7b8bb5405a10a1c3" providerId="LiveId" clId="{FB8C1F9F-D48B-4E15-80ED-059ABACF3DDD}" dt="2021-04-12T18:10:36.997" v="1949" actId="20577"/>
          <ac:spMkLst>
            <pc:docMk/>
            <pc:sldMk cId="1804956358" sldId="293"/>
            <ac:spMk id="3" creationId="{57280EF2-6295-2C43-A62F-7088B812C35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306F74-DC08-42D2-9890-52E6F94F1784}" type="datetimeFigureOut">
              <a:rPr lang="en-NL" smtClean="0"/>
              <a:t>13/04/2021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CFD24-F6BF-40A8-8205-8DCB09EA3E5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07190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CFD24-F6BF-40A8-8205-8DCB09EA3E59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2110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CFD24-F6BF-40A8-8205-8DCB09EA3E59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29232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CFD24-F6BF-40A8-8205-8DCB09EA3E59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57738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CFD24-F6BF-40A8-8205-8DCB09EA3E59}" type="slidenum">
              <a:rPr lang="en-NL" smtClean="0"/>
              <a:t>23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8013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CFD24-F6BF-40A8-8205-8DCB09EA3E59}" type="slidenum">
              <a:rPr lang="en-NL" smtClean="0"/>
              <a:t>24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77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CFD24-F6BF-40A8-8205-8DCB09EA3E59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83214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CFD24-F6BF-40A8-8205-8DCB09EA3E59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404475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CFD24-F6BF-40A8-8205-8DCB09EA3E59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61205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CFD24-F6BF-40A8-8205-8DCB09EA3E59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09022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CFD24-F6BF-40A8-8205-8DCB09EA3E59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00811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CFD24-F6BF-40A8-8205-8DCB09EA3E59}" type="slidenum">
              <a:rPr lang="en-NL" smtClean="0"/>
              <a:t>18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15390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CFD24-F6BF-40A8-8205-8DCB09EA3E59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88696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DCFD24-F6BF-40A8-8205-8DCB09EA3E59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5678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Relationship Id="rId5" Type="http://schemas.microsoft.com/office/2007/relationships/hdphoto" Target="../media/hdphoto5.wdp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Relationship Id="rId5" Type="http://schemas.microsoft.com/office/2007/relationships/hdphoto" Target="../media/hdphoto6.wdp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7E65-DB7D-234D-86A8-7F34A69CC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effectLst>
            <a:outerShdw dist="38100" dir="2700000" algn="tl" rotWithShape="0">
              <a:schemeClr val="accent1"/>
            </a:outerShdw>
          </a:effectLst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JOSEFIN SANS REGULAR ROMAN" pitchFamily="2" charset="77"/>
              </a:defRPr>
            </a:lvl1pPr>
          </a:lstStyle>
          <a:p>
            <a:r>
              <a:rPr lang="en-GB" dirty="0"/>
              <a:t>Welkom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D9F1F-F0E4-634E-9A0E-06816B43CE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22703"/>
            <a:ext cx="9144000" cy="519388"/>
          </a:xfrm>
          <a:prstGeom prst="rect">
            <a:avLst/>
          </a:prstGeom>
          <a:effectLst>
            <a:outerShdw dist="12700" dir="4020000" algn="tl" rotWithShape="0">
              <a:schemeClr val="accent1"/>
            </a:outerShdw>
          </a:effectLst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JOSEFIN SANS REGULAR ROMAN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Wit</a:t>
            </a:r>
          </a:p>
          <a:p>
            <a:endParaRPr lang="en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246D2-581D-ED46-81C4-A0346CA9C8EB}"/>
              </a:ext>
            </a:extLst>
          </p:cNvPr>
          <p:cNvSpPr/>
          <p:nvPr userDrawn="1"/>
        </p:nvSpPr>
        <p:spPr>
          <a:xfrm>
            <a:off x="0" y="6683023"/>
            <a:ext cx="12192000" cy="174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205A0B7-0A01-EE4D-A000-64572B350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4213501"/>
            <a:ext cx="9144000" cy="625475"/>
          </a:xfrm>
          <a:prstGeom prst="rect">
            <a:avLst/>
          </a:prstGeom>
          <a:effectLst>
            <a:outerShdw dist="12700" dir="4020000" algn="tl" rotWithShape="0">
              <a:schemeClr val="bg1"/>
            </a:outerShdw>
          </a:effectLst>
        </p:spPr>
        <p:txBody>
          <a:bodyPr/>
          <a:lstStyle>
            <a:lvl1pPr algn="ctr">
              <a:buFontTx/>
              <a:buNone/>
              <a:defRPr>
                <a:solidFill>
                  <a:schemeClr val="accent1"/>
                </a:solidFill>
                <a:latin typeface="JOSEFIN SANS REGULAR ROMAN" pitchFamily="2" charset="77"/>
              </a:defRPr>
            </a:lvl1pPr>
          </a:lstStyle>
          <a:p>
            <a:pPr lvl="0"/>
            <a:r>
              <a:rPr lang="en-NL" dirty="0"/>
              <a:t>Groen</a:t>
            </a:r>
          </a:p>
        </p:txBody>
      </p:sp>
    </p:spTree>
    <p:extLst>
      <p:ext uri="{BB962C8B-B14F-4D97-AF65-F5344CB8AC3E}">
        <p14:creationId xmlns:p14="http://schemas.microsoft.com/office/powerpoint/2010/main" val="1949946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7E65-DB7D-234D-86A8-7F34A69CC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effectLst>
            <a:outerShdw dist="38100" dir="2700000" algn="tl" rotWithShape="0">
              <a:schemeClr val="accent1"/>
            </a:outerShdw>
          </a:effectLst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JOSEFIN SANS REGULAR ROMAN" pitchFamily="2" charset="77"/>
              </a:defRPr>
            </a:lvl1pPr>
          </a:lstStyle>
          <a:p>
            <a:r>
              <a:rPr lang="en-GB" dirty="0"/>
              <a:t>Welkom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D9F1F-F0E4-634E-9A0E-06816B43CE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22703"/>
            <a:ext cx="9144000" cy="519388"/>
          </a:xfrm>
          <a:prstGeom prst="rect">
            <a:avLst/>
          </a:prstGeom>
          <a:effectLst>
            <a:outerShdw dist="12700" dir="4020000" algn="tl" rotWithShape="0">
              <a:schemeClr val="accent1"/>
            </a:outerShdw>
          </a:effectLst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JOSEFIN SANS REGULAR ROMAN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Wit</a:t>
            </a:r>
          </a:p>
          <a:p>
            <a:endParaRPr lang="en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246D2-581D-ED46-81C4-A0346CA9C8EB}"/>
              </a:ext>
            </a:extLst>
          </p:cNvPr>
          <p:cNvSpPr/>
          <p:nvPr userDrawn="1"/>
        </p:nvSpPr>
        <p:spPr>
          <a:xfrm>
            <a:off x="0" y="6683023"/>
            <a:ext cx="12192000" cy="174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205A0B7-0A01-EE4D-A000-64572B350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4213501"/>
            <a:ext cx="9144000" cy="625475"/>
          </a:xfrm>
          <a:prstGeom prst="rect">
            <a:avLst/>
          </a:prstGeom>
          <a:effectLst>
            <a:outerShdw dist="12700" dir="4020000" algn="tl" rotWithShape="0">
              <a:schemeClr val="bg1"/>
            </a:outerShdw>
          </a:effectLst>
        </p:spPr>
        <p:txBody>
          <a:bodyPr/>
          <a:lstStyle>
            <a:lvl1pPr algn="ctr">
              <a:buFontTx/>
              <a:buNone/>
              <a:defRPr>
                <a:solidFill>
                  <a:schemeClr val="accent1"/>
                </a:solidFill>
                <a:latin typeface="JOSEFIN SANS REGULAR ROMAN" pitchFamily="2" charset="77"/>
              </a:defRPr>
            </a:lvl1pPr>
          </a:lstStyle>
          <a:p>
            <a:pPr lvl="0"/>
            <a:r>
              <a:rPr lang="en-NL" dirty="0"/>
              <a:t>Groen</a:t>
            </a:r>
          </a:p>
        </p:txBody>
      </p:sp>
    </p:spTree>
    <p:extLst>
      <p:ext uri="{BB962C8B-B14F-4D97-AF65-F5344CB8AC3E}">
        <p14:creationId xmlns:p14="http://schemas.microsoft.com/office/powerpoint/2010/main" val="144340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7E65-DB7D-234D-86A8-7F34A69CC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518962"/>
            <a:ext cx="9144000" cy="519388"/>
          </a:xfrm>
          <a:prstGeom prst="rect">
            <a:avLst/>
          </a:prstGeom>
          <a:effectLst>
            <a:outerShdw dist="12700" dir="2700000" algn="tl" rotWithShape="0">
              <a:schemeClr val="accent1"/>
            </a:outerShdw>
          </a:effectLst>
        </p:spPr>
        <p:txBody>
          <a:bodyPr anchor="t"/>
          <a:lstStyle>
            <a:lvl1pPr algn="l">
              <a:defRPr sz="2500">
                <a:solidFill>
                  <a:schemeClr val="bg1"/>
                </a:solidFill>
                <a:latin typeface="JOSEFIN SANS REGULAR ROMAN" pitchFamily="2" charset="77"/>
              </a:defRPr>
            </a:lvl1pPr>
          </a:lstStyle>
          <a:p>
            <a:r>
              <a:rPr lang="en-GB" dirty="0" err="1"/>
              <a:t>Tilte</a:t>
            </a:r>
            <a:r>
              <a:rPr lang="en-GB" dirty="0"/>
              <a:t> </a:t>
            </a:r>
            <a:r>
              <a:rPr lang="en-GB" dirty="0" err="1"/>
              <a:t>Tilte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D9F1F-F0E4-634E-9A0E-06816B43CE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215662"/>
            <a:ext cx="9144000" cy="3387969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500" b="0" i="0">
                <a:solidFill>
                  <a:schemeClr val="bg1"/>
                </a:solidFill>
                <a:latin typeface="Fira Sans Condensed" panose="020B0503050000020004" pitchFamily="34" charset="0"/>
                <a:cs typeface="Fira Sans Condensed" panose="020B050305000002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 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plaatsen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GB" dirty="0"/>
              <a:t> 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plaatsen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GB" dirty="0"/>
              <a:t> 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plaatsen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GB" dirty="0"/>
              <a:t> 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plaatsen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lang="en-GB" dirty="0"/>
          </a:p>
          <a:p>
            <a:endParaRPr lang="en-GB" dirty="0"/>
          </a:p>
          <a:p>
            <a:endParaRPr lang="en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246D2-581D-ED46-81C4-A0346CA9C8EB}"/>
              </a:ext>
            </a:extLst>
          </p:cNvPr>
          <p:cNvSpPr/>
          <p:nvPr userDrawn="1"/>
        </p:nvSpPr>
        <p:spPr>
          <a:xfrm>
            <a:off x="0" y="6683023"/>
            <a:ext cx="12192000" cy="174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8034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4246D2-581D-ED46-81C4-A0346CA9C8EB}"/>
              </a:ext>
            </a:extLst>
          </p:cNvPr>
          <p:cNvSpPr/>
          <p:nvPr userDrawn="1"/>
        </p:nvSpPr>
        <p:spPr>
          <a:xfrm>
            <a:off x="0" y="6683023"/>
            <a:ext cx="12192000" cy="174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449CDF8-4DE5-B442-8701-D051278140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190" y="2542839"/>
            <a:ext cx="2186042" cy="551433"/>
          </a:xfrm>
          <a:prstGeom prst="rect">
            <a:avLst/>
          </a:prstGeom>
        </p:spPr>
      </p:pic>
      <p:pic>
        <p:nvPicPr>
          <p:cNvPr id="8" name="Picture 7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C9130E68-044C-4A42-A425-9C1793E3DC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97996" y="2512137"/>
            <a:ext cx="2429456" cy="61283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7CAD97-0FD7-6544-8C87-9F2487A1BCF3}"/>
              </a:ext>
            </a:extLst>
          </p:cNvPr>
          <p:cNvCxnSpPr>
            <a:cxnSpLocks/>
          </p:cNvCxnSpPr>
          <p:nvPr userDrawn="1"/>
        </p:nvCxnSpPr>
        <p:spPr>
          <a:xfrm>
            <a:off x="1524000" y="3313568"/>
            <a:ext cx="9144000" cy="0"/>
          </a:xfrm>
          <a:prstGeom prst="line">
            <a:avLst/>
          </a:prstGeom>
          <a:ln>
            <a:solidFill>
              <a:schemeClr val="bg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9AA7B92D-8FEC-C241-B413-B37615B88353}"/>
              </a:ext>
            </a:extLst>
          </p:cNvPr>
          <p:cNvSpPr txBox="1">
            <a:spLocks/>
          </p:cNvSpPr>
          <p:nvPr userDrawn="1"/>
        </p:nvSpPr>
        <p:spPr>
          <a:xfrm>
            <a:off x="1524000" y="3560510"/>
            <a:ext cx="9144000" cy="417825"/>
          </a:xfrm>
          <a:prstGeom prst="rect">
            <a:avLst/>
          </a:prstGeom>
          <a:effectLst>
            <a:outerShdw dist="12700" dir="2700000" algn="tl" rotWithShape="0">
              <a:schemeClr val="accent1"/>
            </a:outerShdw>
          </a:effectLst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500" b="1" i="1" kern="1200" cap="all" smtClean="0">
                <a:solidFill>
                  <a:schemeClr val="bg1"/>
                </a:solidFill>
                <a:effectLst/>
                <a:latin typeface="JOSEFIN SANS REGULAR ROMAN" pitchFamily="2" charset="77"/>
                <a:ea typeface="+mj-ea"/>
                <a:cs typeface="+mj-cs"/>
              </a:defRPr>
            </a:lvl1pPr>
          </a:lstStyle>
          <a:p>
            <a:r>
              <a:rPr lang="en-GB" sz="2500" b="1" i="1" kern="1200" cap="all" dirty="0">
                <a:solidFill>
                  <a:schemeClr val="bg1"/>
                </a:solidFill>
                <a:effectLst/>
                <a:latin typeface="JOSEFIN SANS REGULAR ROMAN" pitchFamily="2" charset="77"/>
                <a:ea typeface="+mj-ea"/>
                <a:cs typeface="+mj-cs"/>
              </a:rPr>
              <a:t>COMMUNITY PARTNERS</a:t>
            </a:r>
          </a:p>
        </p:txBody>
      </p:sp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F1791AC5-18EE-3B44-AB96-53A810E669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0190" y="4157644"/>
            <a:ext cx="1400251" cy="537083"/>
          </a:xfrm>
          <a:prstGeom prst="rect">
            <a:avLst/>
          </a:prstGeom>
        </p:spPr>
      </p:pic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516DF275-3574-C949-B71E-823A79FA51F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40042" y="4129337"/>
            <a:ext cx="1365911" cy="53657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NL" dirty="0"/>
              <a:t> 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97AFF3D6-EE37-5F49-9D46-C412986A769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55554" y="4129337"/>
            <a:ext cx="1365911" cy="53657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NL" dirty="0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15F1585-BAB7-274A-8632-70934079C5F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71066" y="4129337"/>
            <a:ext cx="1365911" cy="53657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NL" dirty="0"/>
              <a:t> 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9F7BFED7-4EE9-0340-8738-890C5F5A20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86578" y="4129337"/>
            <a:ext cx="1365911" cy="53657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NL" dirty="0"/>
              <a:t> 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21153B33-7E15-F644-B149-6453C94696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02089" y="4129337"/>
            <a:ext cx="1365911" cy="53657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NL" dirty="0"/>
              <a:t>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DE5C246-72C6-7744-8BFB-2377B553B70C}"/>
              </a:ext>
            </a:extLst>
          </p:cNvPr>
          <p:cNvSpPr txBox="1">
            <a:spLocks/>
          </p:cNvSpPr>
          <p:nvPr userDrawn="1"/>
        </p:nvSpPr>
        <p:spPr>
          <a:xfrm>
            <a:off x="1524000" y="1960435"/>
            <a:ext cx="8823767" cy="417825"/>
          </a:xfrm>
          <a:prstGeom prst="rect">
            <a:avLst/>
          </a:prstGeom>
          <a:effectLst>
            <a:outerShdw dist="12700" dir="2700000" algn="tl" rotWithShape="0">
              <a:schemeClr val="accent1"/>
            </a:outerShdw>
          </a:effectLst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500" b="1" i="1" kern="1200" cap="all" smtClean="0">
                <a:solidFill>
                  <a:schemeClr val="bg1"/>
                </a:solidFill>
                <a:effectLst/>
                <a:latin typeface="JOSEFIN SANS REGULAR ROMAN" pitchFamily="2" charset="77"/>
                <a:ea typeface="+mj-ea"/>
                <a:cs typeface="+mj-cs"/>
              </a:defRPr>
            </a:lvl1pPr>
          </a:lstStyle>
          <a:p>
            <a:r>
              <a:rPr lang="en-GB" b="1" i="1" cap="all" dirty="0">
                <a:solidFill>
                  <a:srgbClr val="FFFFFF"/>
                </a:solidFill>
                <a:effectLst/>
                <a:latin typeface="Josefin Sans Bold Italic" pitchFamily="2" charset="77"/>
              </a:rPr>
              <a:t>FOUNDING PARTNERS</a:t>
            </a:r>
            <a:endParaRPr lang="en-GB" sz="2500" b="1" i="1" kern="1200" cap="all" dirty="0">
              <a:solidFill>
                <a:schemeClr val="bg1"/>
              </a:solidFill>
              <a:effectLst/>
              <a:latin typeface="JOSEFIN SANS REGULAR ROMAN" pitchFamily="2" charset="77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23196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7E65-DB7D-234D-86A8-7F34A69CC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951629"/>
            <a:ext cx="9144000" cy="1558333"/>
          </a:xfrm>
          <a:prstGeom prst="rect">
            <a:avLst/>
          </a:prstGeom>
          <a:effectLst>
            <a:outerShdw dist="38100" dir="2700000" algn="tl" rotWithShape="0">
              <a:schemeClr val="accent1"/>
            </a:outerShdw>
          </a:effectLst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JOSEFIN SANS REGULAR ROMAN" pitchFamily="2" charset="77"/>
              </a:defRPr>
            </a:lvl1pPr>
          </a:lstStyle>
          <a:p>
            <a:r>
              <a:rPr lang="en-GB" dirty="0"/>
              <a:t>Welkom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D9F1F-F0E4-634E-9A0E-06816B43CE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22703"/>
            <a:ext cx="9144000" cy="519388"/>
          </a:xfrm>
          <a:prstGeom prst="rect">
            <a:avLst/>
          </a:prstGeom>
          <a:effectLst>
            <a:outerShdw dist="12700" dir="4020000" algn="tl" rotWithShape="0">
              <a:schemeClr val="accent1"/>
            </a:outerShdw>
          </a:effectLst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JOSEFIN SANS REGULAR ROMAN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Wit</a:t>
            </a:r>
          </a:p>
          <a:p>
            <a:endParaRPr lang="en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246D2-581D-ED46-81C4-A0346CA9C8EB}"/>
              </a:ext>
            </a:extLst>
          </p:cNvPr>
          <p:cNvSpPr/>
          <p:nvPr userDrawn="1"/>
        </p:nvSpPr>
        <p:spPr>
          <a:xfrm>
            <a:off x="0" y="6683023"/>
            <a:ext cx="12192000" cy="174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205A0B7-0A01-EE4D-A000-64572B350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4213501"/>
            <a:ext cx="9144000" cy="625475"/>
          </a:xfrm>
          <a:prstGeom prst="rect">
            <a:avLst/>
          </a:prstGeom>
          <a:effectLst>
            <a:outerShdw dist="12700" dir="4020000" algn="tl" rotWithShape="0">
              <a:schemeClr val="bg1"/>
            </a:outerShdw>
          </a:effectLst>
        </p:spPr>
        <p:txBody>
          <a:bodyPr/>
          <a:lstStyle>
            <a:lvl1pPr algn="ctr">
              <a:buFontTx/>
              <a:buNone/>
              <a:defRPr>
                <a:solidFill>
                  <a:schemeClr val="accent1"/>
                </a:solidFill>
                <a:latin typeface="JOSEFIN SANS REGULAR ROMAN" pitchFamily="2" charset="77"/>
              </a:defRPr>
            </a:lvl1pPr>
          </a:lstStyle>
          <a:p>
            <a:pPr lvl="0"/>
            <a:r>
              <a:rPr lang="en-NL" dirty="0"/>
              <a:t>Groen</a:t>
            </a:r>
          </a:p>
        </p:txBody>
      </p:sp>
    </p:spTree>
    <p:extLst>
      <p:ext uri="{BB962C8B-B14F-4D97-AF65-F5344CB8AC3E}">
        <p14:creationId xmlns:p14="http://schemas.microsoft.com/office/powerpoint/2010/main" val="42704362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7E65-DB7D-234D-86A8-7F34A69CC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951629"/>
            <a:ext cx="9144000" cy="417825"/>
          </a:xfrm>
          <a:prstGeom prst="rect">
            <a:avLst/>
          </a:prstGeom>
          <a:effectLst>
            <a:outerShdw dist="12700" dir="2700000" algn="tl" rotWithShape="0">
              <a:schemeClr val="accent1"/>
            </a:outerShdw>
          </a:effectLst>
        </p:spPr>
        <p:txBody>
          <a:bodyPr anchor="t"/>
          <a:lstStyle>
            <a:lvl1pPr algn="l">
              <a:defRPr sz="2500">
                <a:solidFill>
                  <a:schemeClr val="bg1"/>
                </a:solidFill>
                <a:latin typeface="JOSEFIN SANS REGULAR ROMAN" pitchFamily="2" charset="77"/>
              </a:defRPr>
            </a:lvl1pPr>
          </a:lstStyle>
          <a:p>
            <a:r>
              <a:rPr lang="en-GB" dirty="0"/>
              <a:t>Welkom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D9F1F-F0E4-634E-9A0E-06816B43CE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473569"/>
            <a:ext cx="9144000" cy="3411416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  <a:latin typeface="Fira Sans Condensed" panose="020B050305000002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plaatsen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plaatsen</a:t>
            </a:r>
            <a:endParaRPr lang="en-NL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plaatsen</a:t>
            </a:r>
            <a:endParaRPr lang="en-NL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plaatsen</a:t>
            </a:r>
            <a:endParaRPr lang="en-NL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plaatsen</a:t>
            </a:r>
            <a:endParaRPr lang="en-NL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plaatsen</a:t>
            </a:r>
            <a:endParaRPr lang="en-NL" dirty="0"/>
          </a:p>
          <a:p>
            <a:endParaRPr lang="en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246D2-581D-ED46-81C4-A0346CA9C8EB}"/>
              </a:ext>
            </a:extLst>
          </p:cNvPr>
          <p:cNvSpPr/>
          <p:nvPr userDrawn="1"/>
        </p:nvSpPr>
        <p:spPr>
          <a:xfrm>
            <a:off x="0" y="6683023"/>
            <a:ext cx="12192000" cy="174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04438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4246D2-581D-ED46-81C4-A0346CA9C8EB}"/>
              </a:ext>
            </a:extLst>
          </p:cNvPr>
          <p:cNvSpPr/>
          <p:nvPr userDrawn="1"/>
        </p:nvSpPr>
        <p:spPr>
          <a:xfrm>
            <a:off x="0" y="6683023"/>
            <a:ext cx="12192000" cy="174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AEAF4E4-8E30-7641-97BB-5E8DD3B1A7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190" y="2542839"/>
            <a:ext cx="2186042" cy="551433"/>
          </a:xfrm>
          <a:prstGeom prst="rect">
            <a:avLst/>
          </a:prstGeom>
        </p:spPr>
      </p:pic>
      <p:pic>
        <p:nvPicPr>
          <p:cNvPr id="6" name="Picture 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121EB25-7000-804A-BE12-C4F0812E7E5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97996" y="2512137"/>
            <a:ext cx="2429456" cy="61283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EF4034F-E29C-E241-8354-15C3C41E06AC}"/>
              </a:ext>
            </a:extLst>
          </p:cNvPr>
          <p:cNvCxnSpPr>
            <a:cxnSpLocks/>
          </p:cNvCxnSpPr>
          <p:nvPr userDrawn="1"/>
        </p:nvCxnSpPr>
        <p:spPr>
          <a:xfrm>
            <a:off x="1524000" y="3313568"/>
            <a:ext cx="9144000" cy="0"/>
          </a:xfrm>
          <a:prstGeom prst="line">
            <a:avLst/>
          </a:prstGeom>
          <a:ln>
            <a:solidFill>
              <a:schemeClr val="bg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1C5C4FA6-D1AF-C046-88EB-5DE8AE3772D0}"/>
              </a:ext>
            </a:extLst>
          </p:cNvPr>
          <p:cNvSpPr txBox="1">
            <a:spLocks/>
          </p:cNvSpPr>
          <p:nvPr userDrawn="1"/>
        </p:nvSpPr>
        <p:spPr>
          <a:xfrm>
            <a:off x="1524000" y="3560510"/>
            <a:ext cx="9144000" cy="417825"/>
          </a:xfrm>
          <a:prstGeom prst="rect">
            <a:avLst/>
          </a:prstGeom>
          <a:effectLst>
            <a:outerShdw dist="12700" dir="2700000" algn="tl" rotWithShape="0">
              <a:schemeClr val="accent1"/>
            </a:outerShdw>
          </a:effectLst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500" b="1" i="1" kern="1200" cap="all" smtClean="0">
                <a:solidFill>
                  <a:schemeClr val="bg1"/>
                </a:solidFill>
                <a:effectLst/>
                <a:latin typeface="JOSEFIN SANS REGULAR ROMAN" pitchFamily="2" charset="77"/>
                <a:ea typeface="+mj-ea"/>
                <a:cs typeface="+mj-cs"/>
              </a:defRPr>
            </a:lvl1pPr>
          </a:lstStyle>
          <a:p>
            <a:r>
              <a:rPr lang="en-GB" sz="2500" b="1" i="1" kern="1200" cap="all" dirty="0">
                <a:solidFill>
                  <a:schemeClr val="bg1"/>
                </a:solidFill>
                <a:effectLst/>
                <a:latin typeface="JOSEFIN SANS REGULAR ROMAN" pitchFamily="2" charset="77"/>
                <a:ea typeface="+mj-ea"/>
                <a:cs typeface="+mj-cs"/>
              </a:rPr>
              <a:t>COMMUNITY PARTNERS</a:t>
            </a:r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2A0E2DB4-741B-6441-A257-0657862C266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0190" y="4157644"/>
            <a:ext cx="1400251" cy="537083"/>
          </a:xfrm>
          <a:prstGeom prst="rect">
            <a:avLst/>
          </a:prstGeom>
        </p:spPr>
      </p:pic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BB7EE020-9BAF-6341-93BA-1939BED975A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40042" y="4129337"/>
            <a:ext cx="1365911" cy="53657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NL" dirty="0"/>
              <a:t> 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CB13F7DB-CFBE-CC4F-A04A-62ED54C2D0C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55554" y="4129337"/>
            <a:ext cx="1365911" cy="53657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NL" dirty="0"/>
              <a:t> 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E3238B36-7C03-C04D-B973-13EF4F2D451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71066" y="4129337"/>
            <a:ext cx="1365911" cy="53657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NL" dirty="0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4D3DB8DD-43AD-4441-BA4B-FA5ABB2279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86578" y="4129337"/>
            <a:ext cx="1365911" cy="53657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NL" dirty="0"/>
              <a:t> 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41658B24-2F8C-B140-B340-7910CF07B63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02089" y="4129337"/>
            <a:ext cx="1365911" cy="53657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NL" dirty="0"/>
              <a:t>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2186F2C-0139-BF4E-94F7-8ED100DD20B8}"/>
              </a:ext>
            </a:extLst>
          </p:cNvPr>
          <p:cNvSpPr txBox="1">
            <a:spLocks/>
          </p:cNvSpPr>
          <p:nvPr userDrawn="1"/>
        </p:nvSpPr>
        <p:spPr>
          <a:xfrm>
            <a:off x="1524000" y="1960435"/>
            <a:ext cx="8823767" cy="417825"/>
          </a:xfrm>
          <a:prstGeom prst="rect">
            <a:avLst/>
          </a:prstGeom>
          <a:effectLst>
            <a:outerShdw dist="12700" dir="2700000" algn="tl" rotWithShape="0">
              <a:schemeClr val="accent1"/>
            </a:outerShdw>
          </a:effectLst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500" b="1" i="1" kern="1200" cap="all" smtClean="0">
                <a:solidFill>
                  <a:schemeClr val="bg1"/>
                </a:solidFill>
                <a:effectLst/>
                <a:latin typeface="JOSEFIN SANS REGULAR ROMAN" pitchFamily="2" charset="77"/>
                <a:ea typeface="+mj-ea"/>
                <a:cs typeface="+mj-cs"/>
              </a:defRPr>
            </a:lvl1pPr>
          </a:lstStyle>
          <a:p>
            <a:r>
              <a:rPr lang="en-GB" b="1" i="1" cap="all" dirty="0">
                <a:solidFill>
                  <a:srgbClr val="FFFFFF"/>
                </a:solidFill>
                <a:effectLst/>
                <a:latin typeface="Josefin Sans Bold Italic" pitchFamily="2" charset="77"/>
              </a:rPr>
              <a:t>FOUNDING PARTNERS</a:t>
            </a:r>
            <a:endParaRPr lang="en-GB" sz="2500" b="1" i="1" kern="1200" cap="all" dirty="0">
              <a:solidFill>
                <a:schemeClr val="bg1"/>
              </a:solidFill>
              <a:effectLst/>
              <a:latin typeface="JOSEFIN SANS REGULAR ROMAN" pitchFamily="2" charset="77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23274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7E65-DB7D-234D-86A8-7F34A69CC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951629"/>
            <a:ext cx="9144000" cy="1558333"/>
          </a:xfrm>
          <a:prstGeom prst="rect">
            <a:avLst/>
          </a:prstGeom>
          <a:effectLst>
            <a:outerShdw dist="38100" dir="2700000" algn="tl" rotWithShape="0">
              <a:schemeClr val="accent1"/>
            </a:outerShdw>
          </a:effectLst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JOSEFIN SANS REGULAR ROMAN" pitchFamily="2" charset="77"/>
              </a:defRPr>
            </a:lvl1pPr>
          </a:lstStyle>
          <a:p>
            <a:r>
              <a:rPr lang="en-GB" dirty="0"/>
              <a:t>Welkom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D9F1F-F0E4-634E-9A0E-06816B43CE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22703"/>
            <a:ext cx="9144000" cy="519388"/>
          </a:xfrm>
          <a:prstGeom prst="rect">
            <a:avLst/>
          </a:prstGeom>
          <a:effectLst>
            <a:outerShdw dist="12700" dir="4020000" algn="tl" rotWithShape="0">
              <a:schemeClr val="accent1"/>
            </a:outerShdw>
          </a:effectLst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JOSEFIN SANS REGULAR ROMAN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Wit</a:t>
            </a:r>
          </a:p>
          <a:p>
            <a:endParaRPr lang="en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246D2-581D-ED46-81C4-A0346CA9C8EB}"/>
              </a:ext>
            </a:extLst>
          </p:cNvPr>
          <p:cNvSpPr/>
          <p:nvPr userDrawn="1"/>
        </p:nvSpPr>
        <p:spPr>
          <a:xfrm>
            <a:off x="0" y="6683023"/>
            <a:ext cx="12192000" cy="174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205A0B7-0A01-EE4D-A000-64572B350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4213501"/>
            <a:ext cx="9144000" cy="625475"/>
          </a:xfrm>
          <a:prstGeom prst="rect">
            <a:avLst/>
          </a:prstGeom>
          <a:effectLst>
            <a:outerShdw dist="12700" dir="4020000" algn="tl" rotWithShape="0">
              <a:schemeClr val="bg1"/>
            </a:outerShdw>
          </a:effectLst>
        </p:spPr>
        <p:txBody>
          <a:bodyPr/>
          <a:lstStyle>
            <a:lvl1pPr algn="ctr">
              <a:buFontTx/>
              <a:buNone/>
              <a:defRPr>
                <a:solidFill>
                  <a:schemeClr val="accent1"/>
                </a:solidFill>
                <a:latin typeface="JOSEFIN SANS REGULAR ROMAN" pitchFamily="2" charset="77"/>
              </a:defRPr>
            </a:lvl1pPr>
          </a:lstStyle>
          <a:p>
            <a:pPr lvl="0"/>
            <a:r>
              <a:rPr lang="en-NL" dirty="0"/>
              <a:t>Groen</a:t>
            </a:r>
          </a:p>
        </p:txBody>
      </p:sp>
    </p:spTree>
    <p:extLst>
      <p:ext uri="{BB962C8B-B14F-4D97-AF65-F5344CB8AC3E}">
        <p14:creationId xmlns:p14="http://schemas.microsoft.com/office/powerpoint/2010/main" val="8645867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7E65-DB7D-234D-86A8-7F34A69CC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951629"/>
            <a:ext cx="9144000" cy="417825"/>
          </a:xfrm>
          <a:prstGeom prst="rect">
            <a:avLst/>
          </a:prstGeom>
          <a:effectLst>
            <a:outerShdw dist="12700" dir="2700000" algn="tl" rotWithShape="0">
              <a:schemeClr val="accent1"/>
            </a:outerShdw>
          </a:effectLst>
        </p:spPr>
        <p:txBody>
          <a:bodyPr anchor="t"/>
          <a:lstStyle>
            <a:lvl1pPr algn="l">
              <a:defRPr sz="2500">
                <a:solidFill>
                  <a:schemeClr val="bg1"/>
                </a:solidFill>
                <a:latin typeface="JOSEFIN SANS REGULAR ROMAN" pitchFamily="2" charset="77"/>
              </a:defRPr>
            </a:lvl1pPr>
          </a:lstStyle>
          <a:p>
            <a:r>
              <a:rPr lang="en-GB" dirty="0"/>
              <a:t>Welkom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D9F1F-F0E4-634E-9A0E-06816B43CE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473569"/>
            <a:ext cx="9144000" cy="3411416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itchFamily="2" charset="2"/>
              <a:buChar char="§"/>
              <a:tabLst/>
              <a:defRPr sz="1400">
                <a:solidFill>
                  <a:schemeClr val="bg1"/>
                </a:solidFill>
                <a:latin typeface="Fira Sans Condensed" panose="020B050305000002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plaatsen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plaatsen</a:t>
            </a:r>
            <a:endParaRPr lang="en-NL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plaatsen</a:t>
            </a:r>
            <a:endParaRPr lang="en-NL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plaatsen</a:t>
            </a:r>
            <a:endParaRPr lang="en-NL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plaatsen</a:t>
            </a:r>
            <a:endParaRPr lang="en-NL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plaatsen</a:t>
            </a:r>
            <a:endParaRPr lang="en-NL" dirty="0"/>
          </a:p>
          <a:p>
            <a:endParaRPr lang="en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246D2-581D-ED46-81C4-A0346CA9C8EB}"/>
              </a:ext>
            </a:extLst>
          </p:cNvPr>
          <p:cNvSpPr/>
          <p:nvPr userDrawn="1"/>
        </p:nvSpPr>
        <p:spPr>
          <a:xfrm>
            <a:off x="0" y="6683023"/>
            <a:ext cx="12192000" cy="174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327907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7E65-DB7D-234D-86A8-7F34A69CC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951629"/>
            <a:ext cx="9144000" cy="417825"/>
          </a:xfrm>
          <a:prstGeom prst="rect">
            <a:avLst/>
          </a:prstGeom>
          <a:effectLst>
            <a:outerShdw dist="12700" dir="2700000" algn="tl" rotWithShape="0">
              <a:schemeClr val="accent1"/>
            </a:outerShdw>
          </a:effectLst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b="1" i="1" cap="all" smtClean="0"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i="1" cap="all" dirty="0">
                <a:solidFill>
                  <a:srgbClr val="FFFFFF"/>
                </a:solidFill>
                <a:effectLst/>
                <a:latin typeface="Josefin Sans Bold Italic" pitchFamily="2" charset="77"/>
              </a:rPr>
              <a:t>FOUNDING PARTNERS</a:t>
            </a:r>
            <a:br>
              <a:rPr lang="en-GB" b="1" i="1" cap="all" dirty="0">
                <a:solidFill>
                  <a:srgbClr val="FFFFFF"/>
                </a:solidFill>
                <a:effectLst/>
                <a:latin typeface="Josefin Sans Bold Italic" pitchFamily="2" charset="77"/>
              </a:rPr>
            </a:br>
            <a:endParaRPr lang="en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246D2-581D-ED46-81C4-A0346CA9C8EB}"/>
              </a:ext>
            </a:extLst>
          </p:cNvPr>
          <p:cNvSpPr/>
          <p:nvPr userDrawn="1"/>
        </p:nvSpPr>
        <p:spPr>
          <a:xfrm>
            <a:off x="0" y="6683023"/>
            <a:ext cx="12192000" cy="174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F93A110-1242-F94B-8D87-1637954EF8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190" y="2542839"/>
            <a:ext cx="2186042" cy="551433"/>
          </a:xfrm>
          <a:prstGeom prst="rect">
            <a:avLst/>
          </a:prstGeom>
        </p:spPr>
      </p:pic>
      <p:pic>
        <p:nvPicPr>
          <p:cNvPr id="6" name="Picture 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469A9CC5-1352-1949-9096-568DFA0D654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97996" y="2512137"/>
            <a:ext cx="2429456" cy="61283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A4A3CC4-C6DC-2040-BB0B-6A9E4E89D221}"/>
              </a:ext>
            </a:extLst>
          </p:cNvPr>
          <p:cNvCxnSpPr>
            <a:cxnSpLocks/>
          </p:cNvCxnSpPr>
          <p:nvPr userDrawn="1"/>
        </p:nvCxnSpPr>
        <p:spPr>
          <a:xfrm>
            <a:off x="1524000" y="3313568"/>
            <a:ext cx="9144000" cy="0"/>
          </a:xfrm>
          <a:prstGeom prst="line">
            <a:avLst/>
          </a:prstGeom>
          <a:ln>
            <a:solidFill>
              <a:schemeClr val="bg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DE6F6A93-619B-FA47-B21B-A4C3DCDC35C9}"/>
              </a:ext>
            </a:extLst>
          </p:cNvPr>
          <p:cNvSpPr txBox="1">
            <a:spLocks/>
          </p:cNvSpPr>
          <p:nvPr userDrawn="1"/>
        </p:nvSpPr>
        <p:spPr>
          <a:xfrm>
            <a:off x="1524000" y="3560510"/>
            <a:ext cx="9144000" cy="417825"/>
          </a:xfrm>
          <a:prstGeom prst="rect">
            <a:avLst/>
          </a:prstGeom>
          <a:effectLst>
            <a:outerShdw dist="12700" dir="2700000" algn="tl" rotWithShape="0">
              <a:schemeClr val="accent1"/>
            </a:outerShdw>
          </a:effectLst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500" b="1" i="1" kern="1200" cap="all" smtClean="0">
                <a:solidFill>
                  <a:schemeClr val="bg1"/>
                </a:solidFill>
                <a:effectLst/>
                <a:latin typeface="JOSEFIN SANS REGULAR ROMAN" pitchFamily="2" charset="77"/>
                <a:ea typeface="+mj-ea"/>
                <a:cs typeface="+mj-cs"/>
              </a:defRPr>
            </a:lvl1pPr>
          </a:lstStyle>
          <a:p>
            <a:r>
              <a:rPr lang="en-GB" sz="2500" b="1" i="1" kern="1200" cap="all" dirty="0">
                <a:solidFill>
                  <a:schemeClr val="bg1"/>
                </a:solidFill>
                <a:effectLst/>
                <a:latin typeface="JOSEFIN SANS REGULAR ROMAN" pitchFamily="2" charset="77"/>
                <a:ea typeface="+mj-ea"/>
                <a:cs typeface="+mj-cs"/>
              </a:rPr>
              <a:t>COMMUNITY PARTNERS</a:t>
            </a:r>
          </a:p>
        </p:txBody>
      </p: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7BFA4F14-E9FA-EC47-BA19-589D5DFE7A9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0190" y="4157644"/>
            <a:ext cx="1400251" cy="537083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D7C9B25-5A27-C54F-8421-0841430E972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40042" y="4129337"/>
            <a:ext cx="1365911" cy="53657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NL" dirty="0"/>
              <a:t> 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E55914B6-FE38-C142-BED2-D78687284CE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55554" y="4129337"/>
            <a:ext cx="1365911" cy="53657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NL" dirty="0"/>
              <a:t> </a:t>
            </a:r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18D337B9-F8CA-DA40-9552-D9511B901D4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71066" y="4129337"/>
            <a:ext cx="1365911" cy="53657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NL" dirty="0"/>
              <a:t> </a:t>
            </a:r>
          </a:p>
        </p:txBody>
      </p:sp>
      <p:sp>
        <p:nvSpPr>
          <p:cNvPr id="18" name="Picture Placeholder 13">
            <a:extLst>
              <a:ext uri="{FF2B5EF4-FFF2-40B4-BE49-F238E27FC236}">
                <a16:creationId xmlns:a16="http://schemas.microsoft.com/office/drawing/2014/main" id="{BFB36E7B-D3D6-A843-9007-7460110CA1E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86578" y="4129337"/>
            <a:ext cx="1365911" cy="53657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NL" dirty="0"/>
              <a:t> </a:t>
            </a:r>
          </a:p>
        </p:txBody>
      </p:sp>
      <p:sp>
        <p:nvSpPr>
          <p:cNvPr id="19" name="Picture Placeholder 13">
            <a:extLst>
              <a:ext uri="{FF2B5EF4-FFF2-40B4-BE49-F238E27FC236}">
                <a16:creationId xmlns:a16="http://schemas.microsoft.com/office/drawing/2014/main" id="{6D71274C-EF29-9744-8274-21518788A4C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02089" y="4129337"/>
            <a:ext cx="1365911" cy="53657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4468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7E65-DB7D-234D-86A8-7F34A69CC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01637"/>
          </a:xfrm>
          <a:prstGeom prst="rect">
            <a:avLst/>
          </a:prstGeom>
          <a:effectLst>
            <a:outerShdw dist="12700" dir="2700000" algn="tl" rotWithShape="0">
              <a:schemeClr val="accent1"/>
            </a:outerShdw>
          </a:effectLst>
        </p:spPr>
        <p:txBody>
          <a:bodyPr anchor="t"/>
          <a:lstStyle>
            <a:lvl1pPr algn="l">
              <a:defRPr sz="2500">
                <a:solidFill>
                  <a:schemeClr val="bg1"/>
                </a:solidFill>
                <a:latin typeface="JOSEFIN SANS REGULAR ROMAN" pitchFamily="2" charset="77"/>
              </a:defRPr>
            </a:lvl1pPr>
          </a:lstStyle>
          <a:p>
            <a:r>
              <a:rPr lang="en-GB" dirty="0"/>
              <a:t>Welkom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D9F1F-F0E4-634E-9A0E-06816B43CE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711569"/>
            <a:ext cx="9144000" cy="4024068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itchFamily="2" charset="2"/>
              <a:buChar char="§"/>
              <a:tabLst/>
              <a:defRPr sz="1500">
                <a:solidFill>
                  <a:schemeClr val="bg1"/>
                </a:solidFill>
                <a:latin typeface="JOSEFIN SANS REGULAR ROMAN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plaatsen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plaatsen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plaatsen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plaatsen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plaatsen</a:t>
            </a:r>
            <a:endParaRPr lang="en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246D2-581D-ED46-81C4-A0346CA9C8EB}"/>
              </a:ext>
            </a:extLst>
          </p:cNvPr>
          <p:cNvSpPr/>
          <p:nvPr userDrawn="1"/>
        </p:nvSpPr>
        <p:spPr>
          <a:xfrm>
            <a:off x="0" y="6683023"/>
            <a:ext cx="12192000" cy="174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3915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4246D2-581D-ED46-81C4-A0346CA9C8EB}"/>
              </a:ext>
            </a:extLst>
          </p:cNvPr>
          <p:cNvSpPr/>
          <p:nvPr userDrawn="1"/>
        </p:nvSpPr>
        <p:spPr>
          <a:xfrm>
            <a:off x="0" y="6683023"/>
            <a:ext cx="12192000" cy="174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98FB7C4-D204-DC4D-ACE1-6CDDB9FB0D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190" y="2542839"/>
            <a:ext cx="2186042" cy="551433"/>
          </a:xfrm>
          <a:prstGeom prst="rect">
            <a:avLst/>
          </a:prstGeom>
        </p:spPr>
      </p:pic>
      <p:pic>
        <p:nvPicPr>
          <p:cNvPr id="6" name="Picture 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9BD9277-54BD-2A47-87D3-ECFE0EDBC66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97996" y="2512137"/>
            <a:ext cx="2429456" cy="61283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18A52A-570D-7148-B1A0-1334F96F7A4B}"/>
              </a:ext>
            </a:extLst>
          </p:cNvPr>
          <p:cNvCxnSpPr>
            <a:cxnSpLocks/>
          </p:cNvCxnSpPr>
          <p:nvPr userDrawn="1"/>
        </p:nvCxnSpPr>
        <p:spPr>
          <a:xfrm>
            <a:off x="1524000" y="3313568"/>
            <a:ext cx="9144000" cy="0"/>
          </a:xfrm>
          <a:prstGeom prst="line">
            <a:avLst/>
          </a:prstGeom>
          <a:ln>
            <a:solidFill>
              <a:schemeClr val="bg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DB434703-10F8-1544-BC82-027880A05D35}"/>
              </a:ext>
            </a:extLst>
          </p:cNvPr>
          <p:cNvSpPr txBox="1">
            <a:spLocks/>
          </p:cNvSpPr>
          <p:nvPr userDrawn="1"/>
        </p:nvSpPr>
        <p:spPr>
          <a:xfrm>
            <a:off x="1524000" y="3560510"/>
            <a:ext cx="9144000" cy="417825"/>
          </a:xfrm>
          <a:prstGeom prst="rect">
            <a:avLst/>
          </a:prstGeom>
          <a:effectLst>
            <a:outerShdw dist="12700" dir="2700000" algn="tl" rotWithShape="0">
              <a:schemeClr val="accent1"/>
            </a:outerShdw>
          </a:effectLst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500" b="1" i="1" kern="1200" cap="all" smtClean="0">
                <a:solidFill>
                  <a:schemeClr val="bg1"/>
                </a:solidFill>
                <a:effectLst/>
                <a:latin typeface="JOSEFIN SANS REGULAR ROMAN" pitchFamily="2" charset="77"/>
                <a:ea typeface="+mj-ea"/>
                <a:cs typeface="+mj-cs"/>
              </a:defRPr>
            </a:lvl1pPr>
          </a:lstStyle>
          <a:p>
            <a:r>
              <a:rPr lang="en-GB" sz="2500" b="1" i="1" kern="1200" cap="all" dirty="0">
                <a:solidFill>
                  <a:schemeClr val="bg1"/>
                </a:solidFill>
                <a:effectLst/>
                <a:latin typeface="JOSEFIN SANS REGULAR ROMAN" pitchFamily="2" charset="77"/>
                <a:ea typeface="+mj-ea"/>
                <a:cs typeface="+mj-cs"/>
              </a:rPr>
              <a:t>COMMUNITY PARTNERS</a:t>
            </a:r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21C8EA8D-AD1B-FC4F-B0C8-A318D01C80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0190" y="4157644"/>
            <a:ext cx="1400251" cy="537083"/>
          </a:xfrm>
          <a:prstGeom prst="rect">
            <a:avLst/>
          </a:prstGeom>
        </p:spPr>
      </p:pic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D65930F6-940A-0542-99D9-31F2A0B3F01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40042" y="4129337"/>
            <a:ext cx="1365911" cy="53657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NL" dirty="0"/>
              <a:t> 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89343038-D7F8-8A45-AED6-9433D60F9EE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55554" y="4129337"/>
            <a:ext cx="1365911" cy="53657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NL" dirty="0"/>
              <a:t> 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1D648E54-54BB-D24D-8850-B93B3B2D48C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71066" y="4129337"/>
            <a:ext cx="1365911" cy="53657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NL" dirty="0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D580304-3979-8849-9DD5-476B5C28896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86578" y="4129337"/>
            <a:ext cx="1365911" cy="53657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NL" dirty="0"/>
              <a:t> 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D62F0831-E75D-0D4E-AF4F-9F3AF7BBD7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02089" y="4129337"/>
            <a:ext cx="1365911" cy="53657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NL" dirty="0"/>
              <a:t>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AF65278-4C58-2647-AEF2-8B1664959700}"/>
              </a:ext>
            </a:extLst>
          </p:cNvPr>
          <p:cNvSpPr txBox="1">
            <a:spLocks/>
          </p:cNvSpPr>
          <p:nvPr userDrawn="1"/>
        </p:nvSpPr>
        <p:spPr>
          <a:xfrm>
            <a:off x="1524000" y="1960435"/>
            <a:ext cx="8823767" cy="417825"/>
          </a:xfrm>
          <a:prstGeom prst="rect">
            <a:avLst/>
          </a:prstGeom>
          <a:effectLst>
            <a:outerShdw dist="12700" dir="2700000" algn="tl" rotWithShape="0">
              <a:schemeClr val="accent1"/>
            </a:outerShdw>
          </a:effectLst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500" b="1" i="1" kern="1200" cap="all" smtClean="0">
                <a:solidFill>
                  <a:schemeClr val="bg1"/>
                </a:solidFill>
                <a:effectLst/>
                <a:latin typeface="JOSEFIN SANS REGULAR ROMAN" pitchFamily="2" charset="77"/>
                <a:ea typeface="+mj-ea"/>
                <a:cs typeface="+mj-cs"/>
              </a:defRPr>
            </a:lvl1pPr>
          </a:lstStyle>
          <a:p>
            <a:r>
              <a:rPr lang="en-GB" b="1" i="1" cap="all" dirty="0">
                <a:solidFill>
                  <a:srgbClr val="FFFFFF"/>
                </a:solidFill>
                <a:effectLst/>
                <a:latin typeface="Josefin Sans Bold Italic" pitchFamily="2" charset="77"/>
              </a:rPr>
              <a:t>FOUNDING PARTNERS</a:t>
            </a:r>
            <a:endParaRPr lang="en-GB" sz="2500" b="1" i="1" kern="1200" cap="all" dirty="0">
              <a:solidFill>
                <a:schemeClr val="bg1"/>
              </a:solidFill>
              <a:effectLst/>
              <a:latin typeface="JOSEFIN SANS REGULAR ROMAN" pitchFamily="2" charset="77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07424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7E65-DB7D-234D-86A8-7F34A69CC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effectLst>
            <a:outerShdw dist="38100" dir="2700000" algn="tl" rotWithShape="0">
              <a:schemeClr val="accent1"/>
            </a:outerShdw>
          </a:effectLst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JOSEFIN SANS REGULAR ROMAN" pitchFamily="2" charset="77"/>
              </a:defRPr>
            </a:lvl1pPr>
          </a:lstStyle>
          <a:p>
            <a:r>
              <a:rPr lang="en-GB" dirty="0"/>
              <a:t>Welkom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D9F1F-F0E4-634E-9A0E-06816B43CE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22703"/>
            <a:ext cx="9144000" cy="519388"/>
          </a:xfrm>
          <a:prstGeom prst="rect">
            <a:avLst/>
          </a:prstGeom>
          <a:effectLst>
            <a:outerShdw dist="12700" dir="4020000" algn="tl" rotWithShape="0">
              <a:schemeClr val="accent1"/>
            </a:outerShdw>
          </a:effectLst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JOSEFIN SANS REGULAR ROMAN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Wit</a:t>
            </a:r>
          </a:p>
          <a:p>
            <a:endParaRPr lang="en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246D2-581D-ED46-81C4-A0346CA9C8EB}"/>
              </a:ext>
            </a:extLst>
          </p:cNvPr>
          <p:cNvSpPr/>
          <p:nvPr userDrawn="1"/>
        </p:nvSpPr>
        <p:spPr>
          <a:xfrm>
            <a:off x="0" y="6683023"/>
            <a:ext cx="12192000" cy="174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205A0B7-0A01-EE4D-A000-64572B350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4213501"/>
            <a:ext cx="9144000" cy="625475"/>
          </a:xfrm>
          <a:prstGeom prst="rect">
            <a:avLst/>
          </a:prstGeom>
          <a:effectLst>
            <a:outerShdw dist="12700" dir="4020000" algn="tl" rotWithShape="0">
              <a:schemeClr val="bg1"/>
            </a:outerShdw>
          </a:effectLst>
        </p:spPr>
        <p:txBody>
          <a:bodyPr/>
          <a:lstStyle>
            <a:lvl1pPr algn="ctr">
              <a:buFontTx/>
              <a:buNone/>
              <a:defRPr>
                <a:solidFill>
                  <a:schemeClr val="accent1"/>
                </a:solidFill>
                <a:latin typeface="JOSEFIN SANS REGULAR ROMAN" pitchFamily="2" charset="77"/>
              </a:defRPr>
            </a:lvl1pPr>
          </a:lstStyle>
          <a:p>
            <a:pPr lvl="0"/>
            <a:r>
              <a:rPr lang="en-NL" dirty="0"/>
              <a:t>Groen</a:t>
            </a:r>
          </a:p>
        </p:txBody>
      </p:sp>
    </p:spTree>
    <p:extLst>
      <p:ext uri="{BB962C8B-B14F-4D97-AF65-F5344CB8AC3E}">
        <p14:creationId xmlns:p14="http://schemas.microsoft.com/office/powerpoint/2010/main" val="692077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7E65-DB7D-234D-86A8-7F34A69CC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01637"/>
          </a:xfrm>
          <a:prstGeom prst="rect">
            <a:avLst/>
          </a:prstGeom>
          <a:effectLst>
            <a:outerShdw dist="12700" dir="2700000" algn="tl" rotWithShape="0">
              <a:schemeClr val="accent1"/>
            </a:outerShdw>
          </a:effectLst>
        </p:spPr>
        <p:txBody>
          <a:bodyPr anchor="t"/>
          <a:lstStyle>
            <a:lvl1pPr algn="l">
              <a:defRPr sz="2500">
                <a:solidFill>
                  <a:schemeClr val="bg1"/>
                </a:solidFill>
                <a:latin typeface="JOSEFIN SANS REGULAR ROMAN" pitchFamily="2" charset="77"/>
              </a:defRPr>
            </a:lvl1pPr>
          </a:lstStyle>
          <a:p>
            <a:r>
              <a:rPr lang="en-GB" dirty="0"/>
              <a:t>Welkom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D9F1F-F0E4-634E-9A0E-06816B43CE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711569"/>
            <a:ext cx="9144000" cy="4024068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itchFamily="2" charset="2"/>
              <a:buChar char="§"/>
              <a:tabLst/>
              <a:defRPr sz="1500">
                <a:solidFill>
                  <a:schemeClr val="bg1"/>
                </a:solidFill>
                <a:latin typeface="JOSEFIN SANS REGULAR ROMAN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plaatsen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plaatsen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plaatsen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plaatsen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GB" dirty="0"/>
              <a:t>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plaatsen</a:t>
            </a:r>
            <a:endParaRPr lang="en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246D2-581D-ED46-81C4-A0346CA9C8EB}"/>
              </a:ext>
            </a:extLst>
          </p:cNvPr>
          <p:cNvSpPr/>
          <p:nvPr userDrawn="1"/>
        </p:nvSpPr>
        <p:spPr>
          <a:xfrm>
            <a:off x="0" y="6683023"/>
            <a:ext cx="12192000" cy="174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64897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4246D2-581D-ED46-81C4-A0346CA9C8EB}"/>
              </a:ext>
            </a:extLst>
          </p:cNvPr>
          <p:cNvSpPr/>
          <p:nvPr userDrawn="1"/>
        </p:nvSpPr>
        <p:spPr>
          <a:xfrm>
            <a:off x="0" y="6683023"/>
            <a:ext cx="12192000" cy="174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3675168-5CA6-9C4B-B72C-1B2F8D0E10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190" y="2542839"/>
            <a:ext cx="2186042" cy="551433"/>
          </a:xfrm>
          <a:prstGeom prst="rect">
            <a:avLst/>
          </a:prstGeom>
        </p:spPr>
      </p:pic>
      <p:pic>
        <p:nvPicPr>
          <p:cNvPr id="6" name="Picture 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C9CC08EA-5698-3E4C-8472-D6D72DDBAE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97996" y="2512137"/>
            <a:ext cx="2429456" cy="61283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B788910-89A5-3B4C-B01D-01AE430F6CDD}"/>
              </a:ext>
            </a:extLst>
          </p:cNvPr>
          <p:cNvCxnSpPr>
            <a:cxnSpLocks/>
          </p:cNvCxnSpPr>
          <p:nvPr userDrawn="1"/>
        </p:nvCxnSpPr>
        <p:spPr>
          <a:xfrm>
            <a:off x="1524000" y="3313568"/>
            <a:ext cx="9144000" cy="0"/>
          </a:xfrm>
          <a:prstGeom prst="line">
            <a:avLst/>
          </a:prstGeom>
          <a:ln>
            <a:solidFill>
              <a:schemeClr val="bg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529A02C-B5D4-A247-8B14-786BAD2C8D4B}"/>
              </a:ext>
            </a:extLst>
          </p:cNvPr>
          <p:cNvSpPr txBox="1">
            <a:spLocks/>
          </p:cNvSpPr>
          <p:nvPr userDrawn="1"/>
        </p:nvSpPr>
        <p:spPr>
          <a:xfrm>
            <a:off x="1524000" y="3560510"/>
            <a:ext cx="9144000" cy="417825"/>
          </a:xfrm>
          <a:prstGeom prst="rect">
            <a:avLst/>
          </a:prstGeom>
          <a:effectLst>
            <a:outerShdw dist="12700" dir="2700000" algn="tl" rotWithShape="0">
              <a:schemeClr val="accent1"/>
            </a:outerShdw>
          </a:effectLst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500" b="1" i="1" kern="1200" cap="all" smtClean="0">
                <a:solidFill>
                  <a:schemeClr val="bg1"/>
                </a:solidFill>
                <a:effectLst/>
                <a:latin typeface="JOSEFIN SANS REGULAR ROMAN" pitchFamily="2" charset="77"/>
                <a:ea typeface="+mj-ea"/>
                <a:cs typeface="+mj-cs"/>
              </a:defRPr>
            </a:lvl1pPr>
          </a:lstStyle>
          <a:p>
            <a:r>
              <a:rPr lang="en-GB" sz="2500" b="1" i="1" kern="1200" cap="all" dirty="0">
                <a:solidFill>
                  <a:schemeClr val="bg1"/>
                </a:solidFill>
                <a:effectLst/>
                <a:latin typeface="JOSEFIN SANS REGULAR ROMAN" pitchFamily="2" charset="77"/>
                <a:ea typeface="+mj-ea"/>
                <a:cs typeface="+mj-cs"/>
              </a:rPr>
              <a:t>COMMUNITY PARTNERS</a:t>
            </a:r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FB88D4AD-975F-674E-945F-008130101EA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0190" y="4157644"/>
            <a:ext cx="1400251" cy="537083"/>
          </a:xfrm>
          <a:prstGeom prst="rect">
            <a:avLst/>
          </a:prstGeom>
        </p:spPr>
      </p:pic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71DACA4B-D0F9-3C4D-A1A6-71721D3235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40042" y="4129337"/>
            <a:ext cx="1365911" cy="53657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NL" dirty="0"/>
              <a:t> 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EBA2C7D2-32C9-3B4D-91B0-C602450486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55554" y="4129337"/>
            <a:ext cx="1365911" cy="53657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NL" dirty="0"/>
              <a:t> 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7A438B48-D0B4-F04C-B386-6C488600886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71066" y="4129337"/>
            <a:ext cx="1365911" cy="53657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NL" dirty="0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15F1AC2-F973-474C-AA8F-E82208F7EE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86578" y="4129337"/>
            <a:ext cx="1365911" cy="53657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NL" dirty="0"/>
              <a:t> 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DA84EDE-782F-3E40-9340-F738A923D6F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02089" y="4129337"/>
            <a:ext cx="1365911" cy="53657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NL" dirty="0"/>
              <a:t>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62591EC-AC6F-7F40-AEF5-D6F24C24D806}"/>
              </a:ext>
            </a:extLst>
          </p:cNvPr>
          <p:cNvSpPr txBox="1">
            <a:spLocks/>
          </p:cNvSpPr>
          <p:nvPr userDrawn="1"/>
        </p:nvSpPr>
        <p:spPr>
          <a:xfrm>
            <a:off x="1524000" y="1960435"/>
            <a:ext cx="8823767" cy="417825"/>
          </a:xfrm>
          <a:prstGeom prst="rect">
            <a:avLst/>
          </a:prstGeom>
          <a:effectLst>
            <a:outerShdw dist="12700" dir="2700000" algn="tl" rotWithShape="0">
              <a:schemeClr val="accent1"/>
            </a:outerShdw>
          </a:effectLst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500" b="1" i="1" kern="1200" cap="all" smtClean="0">
                <a:solidFill>
                  <a:schemeClr val="bg1"/>
                </a:solidFill>
                <a:effectLst/>
                <a:latin typeface="JOSEFIN SANS REGULAR ROMAN" pitchFamily="2" charset="77"/>
                <a:ea typeface="+mj-ea"/>
                <a:cs typeface="+mj-cs"/>
              </a:defRPr>
            </a:lvl1pPr>
          </a:lstStyle>
          <a:p>
            <a:r>
              <a:rPr lang="en-GB" b="1" i="1" cap="all" dirty="0">
                <a:solidFill>
                  <a:srgbClr val="FFFFFF"/>
                </a:solidFill>
                <a:effectLst/>
                <a:latin typeface="Josefin Sans Bold Italic" pitchFamily="2" charset="77"/>
              </a:rPr>
              <a:t>FOUNDING PARTNERS</a:t>
            </a:r>
            <a:endParaRPr lang="en-GB" sz="2500" b="1" i="1" kern="1200" cap="all" dirty="0">
              <a:solidFill>
                <a:schemeClr val="bg1"/>
              </a:solidFill>
              <a:effectLst/>
              <a:latin typeface="JOSEFIN SANS REGULAR ROMAN" pitchFamily="2" charset="77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2684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7E65-DB7D-234D-86A8-7F34A69CC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effectLst>
            <a:outerShdw dist="38100" dir="2700000" algn="tl" rotWithShape="0">
              <a:schemeClr val="accent1"/>
            </a:outerShdw>
          </a:effectLst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JOSEFIN SANS REGULAR ROMAN" pitchFamily="2" charset="77"/>
              </a:defRPr>
            </a:lvl1pPr>
          </a:lstStyle>
          <a:p>
            <a:r>
              <a:rPr lang="en-GB" dirty="0"/>
              <a:t>Welkom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D9F1F-F0E4-634E-9A0E-06816B43CE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22703"/>
            <a:ext cx="9144000" cy="519388"/>
          </a:xfrm>
          <a:prstGeom prst="rect">
            <a:avLst/>
          </a:prstGeom>
          <a:effectLst>
            <a:outerShdw dist="12700" dir="4020000" algn="tl" rotWithShape="0">
              <a:schemeClr val="accent1"/>
            </a:outerShdw>
          </a:effectLst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JOSEFIN SANS REGULAR ROMAN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Wit</a:t>
            </a:r>
          </a:p>
          <a:p>
            <a:endParaRPr lang="en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246D2-581D-ED46-81C4-A0346CA9C8EB}"/>
              </a:ext>
            </a:extLst>
          </p:cNvPr>
          <p:cNvSpPr/>
          <p:nvPr userDrawn="1"/>
        </p:nvSpPr>
        <p:spPr>
          <a:xfrm>
            <a:off x="0" y="6683023"/>
            <a:ext cx="12192000" cy="174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205A0B7-0A01-EE4D-A000-64572B3502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4213501"/>
            <a:ext cx="9144000" cy="625475"/>
          </a:xfrm>
          <a:prstGeom prst="rect">
            <a:avLst/>
          </a:prstGeom>
          <a:effectLst>
            <a:outerShdw dist="12700" dir="4020000" algn="tl" rotWithShape="0">
              <a:schemeClr val="bg1"/>
            </a:outerShdw>
          </a:effectLst>
        </p:spPr>
        <p:txBody>
          <a:bodyPr/>
          <a:lstStyle>
            <a:lvl1pPr algn="ctr">
              <a:buFontTx/>
              <a:buNone/>
              <a:defRPr>
                <a:solidFill>
                  <a:schemeClr val="accent1"/>
                </a:solidFill>
                <a:latin typeface="JOSEFIN SANS REGULAR ROMAN" pitchFamily="2" charset="77"/>
              </a:defRPr>
            </a:lvl1pPr>
          </a:lstStyle>
          <a:p>
            <a:pPr lvl="0"/>
            <a:r>
              <a:rPr lang="en-NL" dirty="0"/>
              <a:t>Groen</a:t>
            </a:r>
          </a:p>
        </p:txBody>
      </p:sp>
    </p:spTree>
    <p:extLst>
      <p:ext uri="{BB962C8B-B14F-4D97-AF65-F5344CB8AC3E}">
        <p14:creationId xmlns:p14="http://schemas.microsoft.com/office/powerpoint/2010/main" val="576866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D7E65-DB7D-234D-86A8-7F34A69CCB3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518962"/>
            <a:ext cx="9144000" cy="519388"/>
          </a:xfrm>
          <a:prstGeom prst="rect">
            <a:avLst/>
          </a:prstGeom>
          <a:effectLst>
            <a:outerShdw dist="12700" dir="2700000" algn="tl" rotWithShape="0">
              <a:schemeClr val="accent1"/>
            </a:outerShdw>
          </a:effectLst>
        </p:spPr>
        <p:txBody>
          <a:bodyPr anchor="t"/>
          <a:lstStyle>
            <a:lvl1pPr algn="l">
              <a:defRPr sz="2500">
                <a:solidFill>
                  <a:schemeClr val="bg1"/>
                </a:solidFill>
                <a:latin typeface="JOSEFIN SANS REGULAR ROMAN" pitchFamily="2" charset="77"/>
              </a:defRPr>
            </a:lvl1pPr>
          </a:lstStyle>
          <a:p>
            <a:r>
              <a:rPr lang="en-GB" dirty="0" err="1"/>
              <a:t>Tilte</a:t>
            </a:r>
            <a:r>
              <a:rPr lang="en-GB" dirty="0"/>
              <a:t> </a:t>
            </a:r>
            <a:r>
              <a:rPr lang="en-GB" dirty="0" err="1"/>
              <a:t>Tilte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1D9F1F-F0E4-634E-9A0E-06816B43CE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215662"/>
            <a:ext cx="9144000" cy="3387969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 sz="1500" b="0" i="0">
                <a:solidFill>
                  <a:schemeClr val="bg1"/>
                </a:solidFill>
                <a:latin typeface="Fira Sans Condensed" panose="020B0503050000020004" pitchFamily="34" charset="0"/>
                <a:cs typeface="Fira Sans Condensed" panose="020B05030500000200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 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plaatsen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GB" dirty="0"/>
              <a:t> 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plaatsen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GB" dirty="0"/>
              <a:t> 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plaatsen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r>
              <a:rPr lang="en-GB" dirty="0"/>
              <a:t>  </a:t>
            </a:r>
            <a:r>
              <a:rPr lang="en-GB" dirty="0" err="1"/>
              <a:t>Hier</a:t>
            </a:r>
            <a:r>
              <a:rPr lang="en-GB" dirty="0"/>
              <a:t> </a:t>
            </a:r>
            <a:r>
              <a:rPr lang="en-GB" dirty="0" err="1"/>
              <a:t>kun</a:t>
            </a:r>
            <a:r>
              <a:rPr lang="en-GB" dirty="0"/>
              <a:t> je </a:t>
            </a:r>
            <a:r>
              <a:rPr lang="en-GB" dirty="0" err="1"/>
              <a:t>tekst</a:t>
            </a:r>
            <a:r>
              <a:rPr lang="en-GB" dirty="0"/>
              <a:t> </a:t>
            </a:r>
            <a:r>
              <a:rPr lang="en-GB" dirty="0" err="1"/>
              <a:t>plaatsen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itchFamily="2" charset="2"/>
              <a:buChar char="§"/>
              <a:tabLst/>
              <a:defRPr/>
            </a:pPr>
            <a:endParaRPr lang="en-GB" dirty="0"/>
          </a:p>
          <a:p>
            <a:endParaRPr lang="en-GB" dirty="0"/>
          </a:p>
          <a:p>
            <a:endParaRPr lang="en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4246D2-581D-ED46-81C4-A0346CA9C8EB}"/>
              </a:ext>
            </a:extLst>
          </p:cNvPr>
          <p:cNvSpPr/>
          <p:nvPr userDrawn="1"/>
        </p:nvSpPr>
        <p:spPr>
          <a:xfrm>
            <a:off x="0" y="6683023"/>
            <a:ext cx="12192000" cy="174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68431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4246D2-581D-ED46-81C4-A0346CA9C8EB}"/>
              </a:ext>
            </a:extLst>
          </p:cNvPr>
          <p:cNvSpPr/>
          <p:nvPr userDrawn="1"/>
        </p:nvSpPr>
        <p:spPr>
          <a:xfrm>
            <a:off x="0" y="6683023"/>
            <a:ext cx="12192000" cy="174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B2CE492-89DB-8C47-AD84-6BA4D6DEDD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190" y="2542839"/>
            <a:ext cx="2186042" cy="551433"/>
          </a:xfrm>
          <a:prstGeom prst="rect">
            <a:avLst/>
          </a:prstGeom>
        </p:spPr>
      </p:pic>
      <p:pic>
        <p:nvPicPr>
          <p:cNvPr id="6" name="Picture 5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074D2912-52FA-BD44-A90E-B65C534D56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97996" y="2512137"/>
            <a:ext cx="2429456" cy="61283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FA8FCF-ADFA-C546-B91E-A83FCF0F110C}"/>
              </a:ext>
            </a:extLst>
          </p:cNvPr>
          <p:cNvCxnSpPr>
            <a:cxnSpLocks/>
          </p:cNvCxnSpPr>
          <p:nvPr userDrawn="1"/>
        </p:nvCxnSpPr>
        <p:spPr>
          <a:xfrm>
            <a:off x="1524000" y="3313568"/>
            <a:ext cx="9144000" cy="0"/>
          </a:xfrm>
          <a:prstGeom prst="line">
            <a:avLst/>
          </a:prstGeom>
          <a:ln>
            <a:solidFill>
              <a:schemeClr val="bg1">
                <a:alpha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179A660F-08E3-0849-A389-54B2DF2367AD}"/>
              </a:ext>
            </a:extLst>
          </p:cNvPr>
          <p:cNvSpPr txBox="1">
            <a:spLocks/>
          </p:cNvSpPr>
          <p:nvPr userDrawn="1"/>
        </p:nvSpPr>
        <p:spPr>
          <a:xfrm>
            <a:off x="1524000" y="3560510"/>
            <a:ext cx="9144000" cy="417825"/>
          </a:xfrm>
          <a:prstGeom prst="rect">
            <a:avLst/>
          </a:prstGeom>
          <a:effectLst>
            <a:outerShdw dist="12700" dir="2700000" algn="tl" rotWithShape="0">
              <a:schemeClr val="accent1"/>
            </a:outerShdw>
          </a:effectLst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500" b="1" i="1" kern="1200" cap="all" smtClean="0">
                <a:solidFill>
                  <a:schemeClr val="bg1"/>
                </a:solidFill>
                <a:effectLst/>
                <a:latin typeface="JOSEFIN SANS REGULAR ROMAN" pitchFamily="2" charset="77"/>
                <a:ea typeface="+mj-ea"/>
                <a:cs typeface="+mj-cs"/>
              </a:defRPr>
            </a:lvl1pPr>
          </a:lstStyle>
          <a:p>
            <a:r>
              <a:rPr lang="en-GB" sz="2500" b="1" i="1" kern="1200" cap="all" dirty="0">
                <a:solidFill>
                  <a:schemeClr val="bg1"/>
                </a:solidFill>
                <a:effectLst/>
                <a:latin typeface="JOSEFIN SANS REGULAR ROMAN" pitchFamily="2" charset="77"/>
                <a:ea typeface="+mj-ea"/>
                <a:cs typeface="+mj-cs"/>
              </a:rPr>
              <a:t>COMMUNITY PARTNERS</a:t>
            </a:r>
          </a:p>
        </p:txBody>
      </p: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45CCC37D-D703-3549-A5CC-608C825DE5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90190" y="4157644"/>
            <a:ext cx="1400251" cy="537083"/>
          </a:xfrm>
          <a:prstGeom prst="rect">
            <a:avLst/>
          </a:prstGeom>
        </p:spPr>
      </p:pic>
      <p:sp>
        <p:nvSpPr>
          <p:cNvPr id="11" name="Picture Placeholder 13">
            <a:extLst>
              <a:ext uri="{FF2B5EF4-FFF2-40B4-BE49-F238E27FC236}">
                <a16:creationId xmlns:a16="http://schemas.microsoft.com/office/drawing/2014/main" id="{0FB2F479-783A-EC42-B08C-3A89F9ADE30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40042" y="4129337"/>
            <a:ext cx="1365911" cy="53657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NL" dirty="0"/>
              <a:t> 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0BF8A704-FDDD-B442-AD02-66777348BAF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755554" y="4129337"/>
            <a:ext cx="1365911" cy="53657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NL" dirty="0"/>
              <a:t> 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32B21F05-0A98-6446-B5FC-B54A4F764FD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71066" y="4129337"/>
            <a:ext cx="1365911" cy="53657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NL" dirty="0"/>
              <a:t> 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3A81EAC-292E-D84F-B3CF-2766729B8B5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86578" y="4129337"/>
            <a:ext cx="1365911" cy="53657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NL" dirty="0"/>
              <a:t> 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59BF6A53-40A2-574C-815B-15A99F528A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02089" y="4129337"/>
            <a:ext cx="1365911" cy="536575"/>
          </a:xfrm>
          <a:prstGeom prst="rect">
            <a:avLst/>
          </a:prstGeom>
        </p:spPr>
        <p:txBody>
          <a:bodyPr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NL" dirty="0"/>
              <a:t>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B60775B-98B1-E14E-9846-67796B43CCB4}"/>
              </a:ext>
            </a:extLst>
          </p:cNvPr>
          <p:cNvSpPr txBox="1">
            <a:spLocks/>
          </p:cNvSpPr>
          <p:nvPr userDrawn="1"/>
        </p:nvSpPr>
        <p:spPr>
          <a:xfrm>
            <a:off x="1524000" y="1960435"/>
            <a:ext cx="8823767" cy="417825"/>
          </a:xfrm>
          <a:prstGeom prst="rect">
            <a:avLst/>
          </a:prstGeom>
          <a:effectLst>
            <a:outerShdw dist="12700" dir="2700000" algn="tl" rotWithShape="0">
              <a:schemeClr val="accent1"/>
            </a:outerShdw>
          </a:effectLst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GB" sz="2500" b="1" i="1" kern="1200" cap="all" smtClean="0">
                <a:solidFill>
                  <a:schemeClr val="bg1"/>
                </a:solidFill>
                <a:effectLst/>
                <a:latin typeface="JOSEFIN SANS REGULAR ROMAN" pitchFamily="2" charset="77"/>
                <a:ea typeface="+mj-ea"/>
                <a:cs typeface="+mj-cs"/>
              </a:defRPr>
            </a:lvl1pPr>
          </a:lstStyle>
          <a:p>
            <a:r>
              <a:rPr lang="en-GB" b="1" i="1" cap="all" dirty="0">
                <a:solidFill>
                  <a:srgbClr val="FFFFFF"/>
                </a:solidFill>
                <a:effectLst/>
                <a:latin typeface="Josefin Sans Bold Italic" pitchFamily="2" charset="77"/>
              </a:rPr>
              <a:t>FOUNDING PARTNERS</a:t>
            </a:r>
            <a:endParaRPr lang="en-GB" sz="2500" b="1" i="1" kern="1200" cap="all" dirty="0">
              <a:solidFill>
                <a:schemeClr val="bg1"/>
              </a:solidFill>
              <a:effectLst/>
              <a:latin typeface="JOSEFIN SANS REGULAR ROMAN" pitchFamily="2" charset="77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7164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5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0513DD-B227-B34D-AB70-EC5DDC55538B}"/>
              </a:ext>
            </a:extLst>
          </p:cNvPr>
          <p:cNvSpPr/>
          <p:nvPr userDrawn="1"/>
        </p:nvSpPr>
        <p:spPr>
          <a:xfrm>
            <a:off x="0" y="6683023"/>
            <a:ext cx="12192000" cy="174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A105915F-F6D1-1046-8328-405376E9E2C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1667435" y="389964"/>
            <a:ext cx="8785038" cy="5492003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68CE79-FA2A-C04A-A8B0-8EA5A3095A6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918" y="6152197"/>
            <a:ext cx="954911" cy="240878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716AC447-7BA1-6049-9A48-70906C1F44B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84976" y="6138786"/>
            <a:ext cx="1061239" cy="267700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0C7632A-9EB2-1347-B290-77733939A452}"/>
              </a:ext>
            </a:extLst>
          </p:cNvPr>
          <p:cNvSpPr txBox="1">
            <a:spLocks/>
          </p:cNvSpPr>
          <p:nvPr userDrawn="1"/>
        </p:nvSpPr>
        <p:spPr>
          <a:xfrm>
            <a:off x="8465621" y="6152197"/>
            <a:ext cx="1029297" cy="240879"/>
          </a:xfrm>
          <a:prstGeom prst="rect">
            <a:avLst/>
          </a:prstGeom>
          <a:effectLst/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accent1"/>
                </a:solidFill>
                <a:latin typeface="JOSEFIN SANS REGULAR ROMA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200" b="1" i="1" dirty="0">
                <a:latin typeface="JOSEFIN SANS ITALIC" pitchFamily="2" charset="77"/>
              </a:rPr>
              <a:t>powered by:</a:t>
            </a:r>
            <a:endParaRPr lang="en-NL" sz="1200" b="1" i="1" dirty="0">
              <a:latin typeface="JOSEFIN SANS ITALIC" pitchFamily="2" charset="77"/>
            </a:endParaRP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430CD5E-BC46-734F-9119-D9863E3616F9}"/>
              </a:ext>
            </a:extLst>
          </p:cNvPr>
          <p:cNvSpPr txBox="1">
            <a:spLocks/>
          </p:cNvSpPr>
          <p:nvPr userDrawn="1"/>
        </p:nvSpPr>
        <p:spPr>
          <a:xfrm>
            <a:off x="10449829" y="6152197"/>
            <a:ext cx="415807" cy="240879"/>
          </a:xfrm>
          <a:prstGeom prst="rect">
            <a:avLst/>
          </a:prstGeom>
          <a:effectLst/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accent1"/>
                </a:solidFill>
                <a:latin typeface="JOSEFIN SANS REGULAR ROMA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1" i="1" dirty="0">
                <a:solidFill>
                  <a:schemeClr val="bg1"/>
                </a:solidFill>
                <a:latin typeface="JOSEFIN SANS ITALIC" pitchFamily="2" charset="77"/>
              </a:rPr>
              <a:t>&amp;</a:t>
            </a:r>
            <a:endParaRPr lang="en-NL" sz="1200" b="1" i="1" dirty="0">
              <a:solidFill>
                <a:schemeClr val="bg1"/>
              </a:solidFill>
              <a:latin typeface="JOSEFIN SANS ITALIC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8423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7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0513DD-B227-B34D-AB70-EC5DDC55538B}"/>
              </a:ext>
            </a:extLst>
          </p:cNvPr>
          <p:cNvSpPr/>
          <p:nvPr userDrawn="1"/>
        </p:nvSpPr>
        <p:spPr>
          <a:xfrm>
            <a:off x="0" y="6683023"/>
            <a:ext cx="12192000" cy="174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A105915F-F6D1-1046-8328-405376E9E2C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1667435" y="389964"/>
            <a:ext cx="8785038" cy="5492003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68CE79-FA2A-C04A-A8B0-8EA5A3095A6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10357" y="6152197"/>
            <a:ext cx="954911" cy="240878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716AC447-7BA1-6049-9A48-70906C1F44B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600415" y="6138786"/>
            <a:ext cx="1061239" cy="267700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0C7632A-9EB2-1347-B290-77733939A452}"/>
              </a:ext>
            </a:extLst>
          </p:cNvPr>
          <p:cNvSpPr txBox="1">
            <a:spLocks/>
          </p:cNvSpPr>
          <p:nvPr userDrawn="1"/>
        </p:nvSpPr>
        <p:spPr>
          <a:xfrm>
            <a:off x="181060" y="6152197"/>
            <a:ext cx="1029297" cy="240879"/>
          </a:xfrm>
          <a:prstGeom prst="rect">
            <a:avLst/>
          </a:prstGeom>
          <a:effectLst/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accent1"/>
                </a:solidFill>
                <a:latin typeface="JOSEFIN SANS REGULAR ROMA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200" b="1" i="1" dirty="0">
                <a:latin typeface="JOSEFIN SANS ITALIC" pitchFamily="2" charset="77"/>
              </a:rPr>
              <a:t>powered by:</a:t>
            </a:r>
            <a:endParaRPr lang="en-NL" sz="1200" b="1" i="1" dirty="0">
              <a:latin typeface="JOSEFIN SANS ITALIC" pitchFamily="2" charset="77"/>
            </a:endParaRP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430CD5E-BC46-734F-9119-D9863E3616F9}"/>
              </a:ext>
            </a:extLst>
          </p:cNvPr>
          <p:cNvSpPr txBox="1">
            <a:spLocks/>
          </p:cNvSpPr>
          <p:nvPr userDrawn="1"/>
        </p:nvSpPr>
        <p:spPr>
          <a:xfrm>
            <a:off x="2165268" y="6152197"/>
            <a:ext cx="415807" cy="240879"/>
          </a:xfrm>
          <a:prstGeom prst="rect">
            <a:avLst/>
          </a:prstGeom>
          <a:effectLst/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accent1"/>
                </a:solidFill>
                <a:latin typeface="JOSEFIN SANS REGULAR ROMA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1" i="1" dirty="0">
                <a:solidFill>
                  <a:schemeClr val="bg1"/>
                </a:solidFill>
                <a:latin typeface="JOSEFIN SANS ITALIC" pitchFamily="2" charset="77"/>
              </a:rPr>
              <a:t>&amp;</a:t>
            </a:r>
            <a:endParaRPr lang="en-NL" sz="1200" b="1" i="1" dirty="0">
              <a:solidFill>
                <a:schemeClr val="bg1"/>
              </a:solidFill>
              <a:latin typeface="JOSEFIN SANS ITALIC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67826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0513DD-B227-B34D-AB70-EC5DDC55538B}"/>
              </a:ext>
            </a:extLst>
          </p:cNvPr>
          <p:cNvSpPr/>
          <p:nvPr userDrawn="1"/>
        </p:nvSpPr>
        <p:spPr>
          <a:xfrm>
            <a:off x="0" y="6683023"/>
            <a:ext cx="12192000" cy="174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A105915F-F6D1-1046-8328-405376E9E2C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1667435" y="389964"/>
            <a:ext cx="8785038" cy="5492003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68CE79-FA2A-C04A-A8B0-8EA5A3095A6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494918" y="6152197"/>
            <a:ext cx="954911" cy="240878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716AC447-7BA1-6049-9A48-70906C1F44B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884976" y="6138786"/>
            <a:ext cx="1061239" cy="267700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0C7632A-9EB2-1347-B290-77733939A452}"/>
              </a:ext>
            </a:extLst>
          </p:cNvPr>
          <p:cNvSpPr txBox="1">
            <a:spLocks/>
          </p:cNvSpPr>
          <p:nvPr userDrawn="1"/>
        </p:nvSpPr>
        <p:spPr>
          <a:xfrm>
            <a:off x="8465621" y="6152197"/>
            <a:ext cx="1029297" cy="240879"/>
          </a:xfrm>
          <a:prstGeom prst="rect">
            <a:avLst/>
          </a:prstGeom>
          <a:effectLst/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accent1"/>
                </a:solidFill>
                <a:latin typeface="JOSEFIN SANS REGULAR ROMA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200" b="1" i="1" dirty="0">
                <a:latin typeface="JOSEFIN SANS ITALIC" pitchFamily="2" charset="77"/>
              </a:rPr>
              <a:t>powered by:</a:t>
            </a:r>
            <a:endParaRPr lang="en-NL" sz="1200" b="1" i="1" dirty="0">
              <a:latin typeface="JOSEFIN SANS ITALIC" pitchFamily="2" charset="77"/>
            </a:endParaRP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430CD5E-BC46-734F-9119-D9863E3616F9}"/>
              </a:ext>
            </a:extLst>
          </p:cNvPr>
          <p:cNvSpPr txBox="1">
            <a:spLocks/>
          </p:cNvSpPr>
          <p:nvPr userDrawn="1"/>
        </p:nvSpPr>
        <p:spPr>
          <a:xfrm>
            <a:off x="10449829" y="6152197"/>
            <a:ext cx="415807" cy="240879"/>
          </a:xfrm>
          <a:prstGeom prst="rect">
            <a:avLst/>
          </a:prstGeom>
          <a:effectLst/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accent1"/>
                </a:solidFill>
                <a:latin typeface="JOSEFIN SANS REGULAR ROMA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1" i="1" dirty="0">
                <a:solidFill>
                  <a:schemeClr val="bg1"/>
                </a:solidFill>
                <a:latin typeface="JOSEFIN SANS ITALIC" pitchFamily="2" charset="77"/>
              </a:rPr>
              <a:t>&amp;</a:t>
            </a:r>
            <a:endParaRPr lang="en-NL" sz="1200" b="1" i="1" dirty="0">
              <a:solidFill>
                <a:schemeClr val="bg1"/>
              </a:solidFill>
              <a:latin typeface="JOSEFIN SANS ITALIC" pitchFamily="2" charset="77"/>
            </a:endParaRP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1202B49-3D23-8C42-A639-494B20CF191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700769" y="438379"/>
            <a:ext cx="2790462" cy="62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5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6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0513DD-B227-B34D-AB70-EC5DDC55538B}"/>
              </a:ext>
            </a:extLst>
          </p:cNvPr>
          <p:cNvSpPr/>
          <p:nvPr userDrawn="1"/>
        </p:nvSpPr>
        <p:spPr>
          <a:xfrm>
            <a:off x="0" y="6683023"/>
            <a:ext cx="12192000" cy="174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A105915F-F6D1-1046-8328-405376E9E2C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1667435" y="389964"/>
            <a:ext cx="8785038" cy="5492003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68CE79-FA2A-C04A-A8B0-8EA5A3095A6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10357" y="6152197"/>
            <a:ext cx="954911" cy="240878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716AC447-7BA1-6049-9A48-70906C1F44B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600415" y="6138786"/>
            <a:ext cx="1061239" cy="267700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0C7632A-9EB2-1347-B290-77733939A452}"/>
              </a:ext>
            </a:extLst>
          </p:cNvPr>
          <p:cNvSpPr txBox="1">
            <a:spLocks/>
          </p:cNvSpPr>
          <p:nvPr userDrawn="1"/>
        </p:nvSpPr>
        <p:spPr>
          <a:xfrm>
            <a:off x="181060" y="6152197"/>
            <a:ext cx="1029297" cy="240879"/>
          </a:xfrm>
          <a:prstGeom prst="rect">
            <a:avLst/>
          </a:prstGeom>
          <a:effectLst/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accent1"/>
                </a:solidFill>
                <a:latin typeface="JOSEFIN SANS REGULAR ROMA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200" b="1" i="1" dirty="0">
                <a:latin typeface="JOSEFIN SANS ITALIC" pitchFamily="2" charset="77"/>
              </a:rPr>
              <a:t>powered by:</a:t>
            </a:r>
            <a:endParaRPr lang="en-NL" sz="1200" b="1" i="1" dirty="0">
              <a:latin typeface="JOSEFIN SANS ITALIC" pitchFamily="2" charset="77"/>
            </a:endParaRP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430CD5E-BC46-734F-9119-D9863E3616F9}"/>
              </a:ext>
            </a:extLst>
          </p:cNvPr>
          <p:cNvSpPr txBox="1">
            <a:spLocks/>
          </p:cNvSpPr>
          <p:nvPr userDrawn="1"/>
        </p:nvSpPr>
        <p:spPr>
          <a:xfrm>
            <a:off x="2165268" y="6152197"/>
            <a:ext cx="415807" cy="240879"/>
          </a:xfrm>
          <a:prstGeom prst="rect">
            <a:avLst/>
          </a:prstGeom>
          <a:effectLst/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accent1"/>
                </a:solidFill>
                <a:latin typeface="JOSEFIN SANS REGULAR ROMA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1" i="1" dirty="0">
                <a:solidFill>
                  <a:schemeClr val="bg1"/>
                </a:solidFill>
                <a:latin typeface="JOSEFIN SANS ITALIC" pitchFamily="2" charset="77"/>
              </a:rPr>
              <a:t>&amp;</a:t>
            </a:r>
            <a:endParaRPr lang="en-NL" sz="1200" b="1" i="1" dirty="0">
              <a:solidFill>
                <a:schemeClr val="bg1"/>
              </a:solidFill>
              <a:latin typeface="JOSEFIN SANS ITALIC" pitchFamily="2" charset="77"/>
            </a:endParaRP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1202B49-3D23-8C42-A639-494B20CF191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700769" y="438379"/>
            <a:ext cx="2790462" cy="62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9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0513DD-B227-B34D-AB70-EC5DDC55538B}"/>
              </a:ext>
            </a:extLst>
          </p:cNvPr>
          <p:cNvSpPr/>
          <p:nvPr userDrawn="1"/>
        </p:nvSpPr>
        <p:spPr>
          <a:xfrm>
            <a:off x="0" y="6683023"/>
            <a:ext cx="12192000" cy="174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A105915F-F6D1-1046-8328-405376E9E2C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1667435" y="389964"/>
            <a:ext cx="8785038" cy="5492003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87494F8-90A9-5942-BF77-C99C7D7BA21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4801445" y="369575"/>
            <a:ext cx="2589109" cy="1212916"/>
          </a:xfrm>
          <a:prstGeom prst="rect">
            <a:avLst/>
          </a:prstGeom>
        </p:spPr>
      </p:pic>
      <p:pic>
        <p:nvPicPr>
          <p:cNvPr id="10" name="Picture 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8424855-66DB-0E43-AEB3-0E9374E074B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494918" y="6152197"/>
            <a:ext cx="954911" cy="240878"/>
          </a:xfrm>
          <a:prstGeom prst="rect">
            <a:avLst/>
          </a:prstGeom>
        </p:spPr>
      </p:pic>
      <p:pic>
        <p:nvPicPr>
          <p:cNvPr id="12" name="Picture 11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FA14563-739B-4441-82AC-BCFCC6B2CC05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884976" y="6138786"/>
            <a:ext cx="1061239" cy="267700"/>
          </a:xfrm>
          <a:prstGeom prst="rect">
            <a:avLst/>
          </a:prstGeom>
        </p:spPr>
      </p:pic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F91739DC-1185-AB43-AAB1-4AFFB4EE6207}"/>
              </a:ext>
            </a:extLst>
          </p:cNvPr>
          <p:cNvSpPr txBox="1">
            <a:spLocks/>
          </p:cNvSpPr>
          <p:nvPr userDrawn="1"/>
        </p:nvSpPr>
        <p:spPr>
          <a:xfrm>
            <a:off x="8465621" y="6152197"/>
            <a:ext cx="1029297" cy="240879"/>
          </a:xfrm>
          <a:prstGeom prst="rect">
            <a:avLst/>
          </a:prstGeom>
          <a:effectLst/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accent1"/>
                </a:solidFill>
                <a:latin typeface="JOSEFIN SANS REGULAR ROMA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200" b="1" i="1" dirty="0">
                <a:latin typeface="JOSEFIN SANS ITALIC" pitchFamily="2" charset="77"/>
              </a:rPr>
              <a:t>powered by:</a:t>
            </a:r>
            <a:endParaRPr lang="en-NL" sz="1200" b="1" i="1" dirty="0">
              <a:latin typeface="JOSEFIN SANS ITALIC" pitchFamily="2" charset="77"/>
            </a:endParaRP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4AE0DB7-942D-B148-B875-05191F3DA93F}"/>
              </a:ext>
            </a:extLst>
          </p:cNvPr>
          <p:cNvSpPr txBox="1">
            <a:spLocks/>
          </p:cNvSpPr>
          <p:nvPr userDrawn="1"/>
        </p:nvSpPr>
        <p:spPr>
          <a:xfrm>
            <a:off x="10449829" y="6152197"/>
            <a:ext cx="415807" cy="240879"/>
          </a:xfrm>
          <a:prstGeom prst="rect">
            <a:avLst/>
          </a:prstGeom>
          <a:effectLst/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accent1"/>
                </a:solidFill>
                <a:latin typeface="JOSEFIN SANS REGULAR ROMA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1" i="1" dirty="0">
                <a:solidFill>
                  <a:schemeClr val="bg1"/>
                </a:solidFill>
                <a:latin typeface="JOSEFIN SANS ITALIC" pitchFamily="2" charset="77"/>
              </a:rPr>
              <a:t>&amp;</a:t>
            </a:r>
            <a:endParaRPr lang="en-NL" sz="1200" b="1" i="1" dirty="0">
              <a:solidFill>
                <a:schemeClr val="bg1"/>
              </a:solidFill>
              <a:latin typeface="JOSEFIN SANS ITALIC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9299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60513DD-B227-B34D-AB70-EC5DDC55538B}"/>
              </a:ext>
            </a:extLst>
          </p:cNvPr>
          <p:cNvSpPr/>
          <p:nvPr userDrawn="1"/>
        </p:nvSpPr>
        <p:spPr>
          <a:xfrm>
            <a:off x="0" y="6683023"/>
            <a:ext cx="12192000" cy="174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8" descr="Logo&#10;&#10;Description automatically generated with medium confidence">
            <a:extLst>
              <a:ext uri="{FF2B5EF4-FFF2-40B4-BE49-F238E27FC236}">
                <a16:creationId xmlns:a16="http://schemas.microsoft.com/office/drawing/2014/main" id="{A105915F-F6D1-1046-8328-405376E9E2C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5000"/>
          </a:blip>
          <a:stretch>
            <a:fillRect/>
          </a:stretch>
        </p:blipFill>
        <p:spPr>
          <a:xfrm>
            <a:off x="-1667435" y="389964"/>
            <a:ext cx="8785038" cy="5492003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368CE79-FA2A-C04A-A8B0-8EA5A3095A6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210357" y="6152197"/>
            <a:ext cx="954911" cy="240878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716AC447-7BA1-6049-9A48-70906C1F44B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600415" y="6138786"/>
            <a:ext cx="1061239" cy="267700"/>
          </a:xfrm>
          <a:prstGeom prst="rect">
            <a:avLst/>
          </a:prstGeom>
        </p:spPr>
      </p:pic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0C7632A-9EB2-1347-B290-77733939A452}"/>
              </a:ext>
            </a:extLst>
          </p:cNvPr>
          <p:cNvSpPr txBox="1">
            <a:spLocks/>
          </p:cNvSpPr>
          <p:nvPr userDrawn="1"/>
        </p:nvSpPr>
        <p:spPr>
          <a:xfrm>
            <a:off x="181060" y="6152197"/>
            <a:ext cx="1029297" cy="240879"/>
          </a:xfrm>
          <a:prstGeom prst="rect">
            <a:avLst/>
          </a:prstGeom>
          <a:effectLst/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accent1"/>
                </a:solidFill>
                <a:latin typeface="JOSEFIN SANS REGULAR ROMA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200" b="1" i="1" dirty="0">
                <a:latin typeface="JOSEFIN SANS ITALIC" pitchFamily="2" charset="77"/>
              </a:rPr>
              <a:t>powered by:</a:t>
            </a:r>
            <a:endParaRPr lang="en-NL" sz="1200" b="1" i="1" dirty="0">
              <a:latin typeface="JOSEFIN SANS ITALIC" pitchFamily="2" charset="77"/>
            </a:endParaRP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0430CD5E-BC46-734F-9119-D9863E3616F9}"/>
              </a:ext>
            </a:extLst>
          </p:cNvPr>
          <p:cNvSpPr txBox="1">
            <a:spLocks/>
          </p:cNvSpPr>
          <p:nvPr userDrawn="1"/>
        </p:nvSpPr>
        <p:spPr>
          <a:xfrm>
            <a:off x="2165268" y="6152197"/>
            <a:ext cx="415807" cy="240879"/>
          </a:xfrm>
          <a:prstGeom prst="rect">
            <a:avLst/>
          </a:prstGeom>
          <a:effectLst/>
        </p:spPr>
        <p:txBody>
          <a:bodyPr/>
          <a:lstStyle>
            <a:lvl1pPr marL="22860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2800" kern="1200">
                <a:solidFill>
                  <a:schemeClr val="accent1"/>
                </a:solidFill>
                <a:latin typeface="JOSEFIN SANS REGULAR ROMAN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200" b="1" i="1" dirty="0">
                <a:solidFill>
                  <a:schemeClr val="bg1"/>
                </a:solidFill>
                <a:latin typeface="JOSEFIN SANS ITALIC" pitchFamily="2" charset="77"/>
              </a:rPr>
              <a:t>&amp;</a:t>
            </a:r>
            <a:endParaRPr lang="en-NL" sz="1200" b="1" i="1" dirty="0">
              <a:solidFill>
                <a:schemeClr val="bg1"/>
              </a:solidFill>
              <a:latin typeface="JOSEFIN SANS ITALIC" pitchFamily="2" charset="77"/>
            </a:endParaRPr>
          </a:p>
        </p:txBody>
      </p:sp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87494F8-90A9-5942-BF77-C99C7D7BA21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801445" y="369575"/>
            <a:ext cx="2589109" cy="121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63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6" r:id="rId2"/>
    <p:sldLayoutId id="214748366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preview.portal.azure.com/#blade/Microsoft_Azure_CostManagement/Menu/overview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6EE229-140C-0946-B6E0-36549E84A9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839"/>
          <a:stretch/>
        </p:blipFill>
        <p:spPr>
          <a:xfrm>
            <a:off x="1364775" y="2432345"/>
            <a:ext cx="9744502" cy="334948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9448872-8DC3-8943-9F9F-845E407E2C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2184" y="3636389"/>
            <a:ext cx="3066197" cy="1077618"/>
          </a:xfrm>
        </p:spPr>
        <p:txBody>
          <a:bodyPr/>
          <a:lstStyle/>
          <a:p>
            <a:r>
              <a:rPr lang="en-NL" dirty="0"/>
              <a:t>Welkom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2477233-0EDC-9049-93D2-17A9341B60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47665" y="3619699"/>
            <a:ext cx="3066197" cy="1667926"/>
          </a:xfrm>
        </p:spPr>
        <p:txBody>
          <a:bodyPr/>
          <a:lstStyle/>
          <a:p>
            <a:r>
              <a:rPr lang="en-NL" sz="8800" dirty="0"/>
              <a:t>13</a:t>
            </a:r>
          </a:p>
          <a:p>
            <a:r>
              <a:rPr lang="en-GB" b="1" i="1" cap="all" dirty="0"/>
              <a:t>APRIL</a:t>
            </a:r>
          </a:p>
        </p:txBody>
      </p:sp>
    </p:spTree>
    <p:extLst>
      <p:ext uri="{BB962C8B-B14F-4D97-AF65-F5344CB8AC3E}">
        <p14:creationId xmlns:p14="http://schemas.microsoft.com/office/powerpoint/2010/main" val="1730074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0418-7853-3242-91C7-EE0AD5BE1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0522"/>
            <a:ext cx="9144000" cy="401637"/>
          </a:xfrm>
        </p:spPr>
        <p:txBody>
          <a:bodyPr/>
          <a:lstStyle/>
          <a:p>
            <a:r>
              <a:rPr lang="nl-NL" sz="3200" dirty="0" err="1"/>
              <a:t>Cost</a:t>
            </a:r>
            <a:r>
              <a:rPr lang="nl-NL" sz="3200" dirty="0"/>
              <a:t> </a:t>
            </a:r>
            <a:r>
              <a:rPr lang="nl-NL" sz="3600" dirty="0"/>
              <a:t>Control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80EF2-6295-2C43-A62F-7088B812C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71872"/>
            <a:ext cx="9144000" cy="4024068"/>
          </a:xfrm>
        </p:spPr>
        <p:txBody>
          <a:bodyPr/>
          <a:lstStyle/>
          <a:p>
            <a:pPr>
              <a:buNone/>
            </a:pPr>
            <a:r>
              <a:rPr lang="nl-NL" sz="2400" dirty="0"/>
              <a:t>Budgets</a:t>
            </a:r>
          </a:p>
          <a:p>
            <a:endParaRPr lang="en-NL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9A2F54-8A5B-4E66-A4F9-10A42D501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990" y="586201"/>
            <a:ext cx="7900901" cy="545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43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0418-7853-3242-91C7-EE0AD5BE1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0522"/>
            <a:ext cx="9144000" cy="401637"/>
          </a:xfrm>
        </p:spPr>
        <p:txBody>
          <a:bodyPr/>
          <a:lstStyle/>
          <a:p>
            <a:r>
              <a:rPr lang="nl-NL" sz="3200" dirty="0" err="1"/>
              <a:t>Cost</a:t>
            </a:r>
            <a:r>
              <a:rPr lang="nl-NL" sz="3200" dirty="0"/>
              <a:t> </a:t>
            </a:r>
            <a:r>
              <a:rPr lang="nl-NL" sz="3600" dirty="0"/>
              <a:t>Control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80EF2-6295-2C43-A62F-7088B812C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71872"/>
            <a:ext cx="9144000" cy="4024068"/>
          </a:xfrm>
        </p:spPr>
        <p:txBody>
          <a:bodyPr/>
          <a:lstStyle/>
          <a:p>
            <a:pPr>
              <a:buNone/>
            </a:pPr>
            <a:r>
              <a:rPr lang="nl-NL" sz="2400" dirty="0" err="1"/>
              <a:t>Alerting</a:t>
            </a:r>
            <a:endParaRPr lang="nl-NL" sz="2400" dirty="0"/>
          </a:p>
          <a:p>
            <a:endParaRPr lang="en-NL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183520-2389-4BF6-B65B-94B7663C4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016" y="820522"/>
            <a:ext cx="59817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32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0418-7853-3242-91C7-EE0AD5BE1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0522"/>
            <a:ext cx="9144000" cy="401637"/>
          </a:xfrm>
        </p:spPr>
        <p:txBody>
          <a:bodyPr/>
          <a:lstStyle/>
          <a:p>
            <a:r>
              <a:rPr lang="nl-NL" sz="3200" dirty="0" err="1"/>
              <a:t>Cost</a:t>
            </a:r>
            <a:r>
              <a:rPr lang="nl-NL" sz="3200" dirty="0"/>
              <a:t> </a:t>
            </a:r>
            <a:r>
              <a:rPr lang="nl-NL" sz="3600" dirty="0"/>
              <a:t>Control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80EF2-6295-2C43-A62F-7088B812C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71872"/>
            <a:ext cx="9144000" cy="4024068"/>
          </a:xfrm>
        </p:spPr>
        <p:txBody>
          <a:bodyPr/>
          <a:lstStyle/>
          <a:p>
            <a:pPr>
              <a:buNone/>
            </a:pPr>
            <a:r>
              <a:rPr lang="nl-NL" sz="2400" dirty="0" err="1"/>
              <a:t>Alerting</a:t>
            </a:r>
            <a:endParaRPr lang="nl-NL" sz="2400" dirty="0"/>
          </a:p>
          <a:p>
            <a:pPr>
              <a:buNone/>
            </a:pPr>
            <a:endParaRPr lang="nl-NL" sz="2400" dirty="0"/>
          </a:p>
          <a:p>
            <a:pPr>
              <a:buNone/>
            </a:pPr>
            <a:r>
              <a:rPr lang="nl-NL" sz="2400" dirty="0" err="1"/>
              <a:t>Notifications</a:t>
            </a:r>
            <a:endParaRPr lang="nl-NL" sz="2400" dirty="0"/>
          </a:p>
          <a:p>
            <a:endParaRPr lang="en-NL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AD5C0-1D84-4968-8E87-75B738015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293" y="1471872"/>
            <a:ext cx="705802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15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0418-7853-3242-91C7-EE0AD5BE1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0522"/>
            <a:ext cx="9144000" cy="401637"/>
          </a:xfrm>
        </p:spPr>
        <p:txBody>
          <a:bodyPr/>
          <a:lstStyle/>
          <a:p>
            <a:r>
              <a:rPr lang="nl-NL" sz="3200" dirty="0" err="1"/>
              <a:t>Cost</a:t>
            </a:r>
            <a:r>
              <a:rPr lang="nl-NL" sz="3200" dirty="0"/>
              <a:t> </a:t>
            </a:r>
            <a:r>
              <a:rPr lang="nl-NL" sz="3600" dirty="0"/>
              <a:t>Control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80EF2-6295-2C43-A62F-7088B812C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71872"/>
            <a:ext cx="9144000" cy="4024068"/>
          </a:xfrm>
        </p:spPr>
        <p:txBody>
          <a:bodyPr/>
          <a:lstStyle/>
          <a:p>
            <a:pPr>
              <a:buNone/>
            </a:pPr>
            <a:r>
              <a:rPr lang="nl-NL" sz="2400" dirty="0" err="1"/>
              <a:t>Alerting</a:t>
            </a:r>
            <a:endParaRPr lang="nl-NL" sz="2400" dirty="0"/>
          </a:p>
          <a:p>
            <a:pPr>
              <a:buNone/>
            </a:pPr>
            <a:endParaRPr lang="nl-NL" sz="2400" dirty="0"/>
          </a:p>
          <a:p>
            <a:pPr>
              <a:buNone/>
            </a:pPr>
            <a:r>
              <a:rPr lang="nl-NL" sz="2400" dirty="0"/>
              <a:t>Actions</a:t>
            </a:r>
          </a:p>
          <a:p>
            <a:endParaRPr lang="en-NL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C583CB-70F2-4A38-822B-FCB729E23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128" y="1572058"/>
            <a:ext cx="70770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4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0418-7853-3242-91C7-EE0AD5BE1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0522"/>
            <a:ext cx="9144000" cy="401637"/>
          </a:xfrm>
        </p:spPr>
        <p:txBody>
          <a:bodyPr/>
          <a:lstStyle/>
          <a:p>
            <a:r>
              <a:rPr lang="nl-NL" sz="3200" dirty="0" err="1"/>
              <a:t>Cost</a:t>
            </a:r>
            <a:r>
              <a:rPr lang="nl-NL" sz="3200" dirty="0"/>
              <a:t> </a:t>
            </a:r>
            <a:r>
              <a:rPr lang="nl-NL" sz="3600" dirty="0"/>
              <a:t>Control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80EF2-6295-2C43-A62F-7088B812C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71872"/>
            <a:ext cx="9144000" cy="4024068"/>
          </a:xfrm>
        </p:spPr>
        <p:txBody>
          <a:bodyPr/>
          <a:lstStyle/>
          <a:p>
            <a:pPr>
              <a:buNone/>
            </a:pPr>
            <a:r>
              <a:rPr lang="nl-NL" sz="2400" dirty="0" err="1"/>
              <a:t>Tagging</a:t>
            </a:r>
            <a:endParaRPr lang="nl-NL" sz="2400" dirty="0"/>
          </a:p>
          <a:p>
            <a:pPr>
              <a:buNone/>
            </a:pPr>
            <a:endParaRPr lang="nl-NL" sz="2400" dirty="0"/>
          </a:p>
          <a:p>
            <a:pPr marL="342900" indent="-342900"/>
            <a:r>
              <a:rPr lang="nl-NL" sz="2400" dirty="0" err="1"/>
              <a:t>You</a:t>
            </a:r>
            <a:r>
              <a:rPr lang="nl-NL" sz="2400" dirty="0"/>
              <a:t> </a:t>
            </a:r>
            <a:r>
              <a:rPr lang="nl-NL" sz="2400" dirty="0" err="1"/>
              <a:t>already</a:t>
            </a:r>
            <a:r>
              <a:rPr lang="nl-NL" sz="2400" dirty="0"/>
              <a:t> tag resources, right?</a:t>
            </a:r>
          </a:p>
          <a:p>
            <a:pPr marL="342900" indent="-342900"/>
            <a:r>
              <a:rPr lang="nl-NL" sz="2400" dirty="0" err="1"/>
              <a:t>Grouping</a:t>
            </a:r>
            <a:r>
              <a:rPr lang="nl-NL" sz="2400" dirty="0"/>
              <a:t> resources per tag</a:t>
            </a:r>
          </a:p>
          <a:p>
            <a:pPr marL="342900" indent="-342900"/>
            <a:r>
              <a:rPr lang="nl-NL" sz="2400" dirty="0" err="1"/>
              <a:t>Insight</a:t>
            </a:r>
            <a:r>
              <a:rPr lang="nl-NL" sz="2400" dirty="0"/>
              <a:t> per </a:t>
            </a:r>
            <a:r>
              <a:rPr lang="nl-NL" sz="2400" dirty="0" err="1"/>
              <a:t>department</a:t>
            </a:r>
            <a:r>
              <a:rPr lang="nl-NL" sz="2400" dirty="0"/>
              <a:t>/service</a:t>
            </a:r>
          </a:p>
          <a:p>
            <a:pPr marL="342900" indent="-342900"/>
            <a:endParaRPr lang="nl-NL" sz="2400" dirty="0"/>
          </a:p>
          <a:p>
            <a:pPr marL="342900" indent="-342900"/>
            <a:r>
              <a:rPr lang="nl-NL" sz="2400" dirty="0"/>
              <a:t>Tag </a:t>
            </a:r>
            <a:r>
              <a:rPr lang="nl-NL" sz="2400" dirty="0" err="1"/>
              <a:t>needs</a:t>
            </a:r>
            <a:r>
              <a:rPr lang="nl-NL" sz="2400" dirty="0"/>
              <a:t>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be</a:t>
            </a:r>
            <a:r>
              <a:rPr lang="nl-NL" sz="2400" dirty="0"/>
              <a:t> set on Resource level</a:t>
            </a:r>
          </a:p>
          <a:p>
            <a:pPr marL="342900" indent="-342900"/>
            <a:r>
              <a:rPr lang="nl-NL" sz="2400" dirty="0"/>
              <a:t>Bonus tip: </a:t>
            </a:r>
            <a:r>
              <a:rPr lang="nl-NL" sz="2400" dirty="0" err="1"/>
              <a:t>Use</a:t>
            </a:r>
            <a:r>
              <a:rPr lang="nl-NL" sz="2400" dirty="0"/>
              <a:t> </a:t>
            </a:r>
            <a:r>
              <a:rPr lang="nl-NL" sz="2400" dirty="0" err="1"/>
              <a:t>Azure</a:t>
            </a:r>
            <a:r>
              <a:rPr lang="nl-NL" sz="2400" dirty="0"/>
              <a:t> Policy</a:t>
            </a:r>
          </a:p>
          <a:p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3274198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0418-7853-3242-91C7-EE0AD5BE1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0522"/>
            <a:ext cx="9144000" cy="401637"/>
          </a:xfrm>
        </p:spPr>
        <p:txBody>
          <a:bodyPr/>
          <a:lstStyle/>
          <a:p>
            <a:r>
              <a:rPr lang="nl-NL" sz="3200" dirty="0" err="1"/>
              <a:t>Cost</a:t>
            </a:r>
            <a:r>
              <a:rPr lang="nl-NL" sz="3200" dirty="0"/>
              <a:t> </a:t>
            </a:r>
            <a:r>
              <a:rPr lang="nl-NL" sz="3600" dirty="0"/>
              <a:t>Control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80EF2-6295-2C43-A62F-7088B812C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71872"/>
            <a:ext cx="9144000" cy="4024068"/>
          </a:xfrm>
        </p:spPr>
        <p:txBody>
          <a:bodyPr/>
          <a:lstStyle/>
          <a:p>
            <a:pPr>
              <a:buNone/>
            </a:pPr>
            <a:r>
              <a:rPr lang="nl-NL" sz="2400" dirty="0" err="1"/>
              <a:t>What’s</a:t>
            </a:r>
            <a:r>
              <a:rPr lang="nl-NL" sz="2400" dirty="0"/>
              <a:t> new </a:t>
            </a:r>
            <a:r>
              <a:rPr lang="nl-NL" sz="2400" dirty="0" err="1"/>
              <a:t>lately</a:t>
            </a:r>
            <a:endParaRPr lang="nl-NL" sz="2400" dirty="0"/>
          </a:p>
          <a:p>
            <a:pPr>
              <a:buNone/>
            </a:pPr>
            <a:endParaRPr lang="nl-NL" sz="2400" dirty="0"/>
          </a:p>
          <a:p>
            <a:pPr marL="342900" indent="-342900"/>
            <a:r>
              <a:rPr lang="nl-NL" sz="2400" dirty="0"/>
              <a:t>CSP: </a:t>
            </a:r>
            <a:r>
              <a:rPr lang="nl-NL" sz="2400" dirty="0" err="1"/>
              <a:t>Migrate</a:t>
            </a:r>
            <a:r>
              <a:rPr lang="nl-NL" sz="2400" dirty="0"/>
              <a:t> </a:t>
            </a:r>
            <a:r>
              <a:rPr lang="nl-NL" sz="2400" dirty="0" err="1"/>
              <a:t>to</a:t>
            </a:r>
            <a:r>
              <a:rPr lang="nl-NL" sz="2400" dirty="0"/>
              <a:t> </a:t>
            </a:r>
            <a:r>
              <a:rPr lang="nl-NL" sz="2400" dirty="0" err="1"/>
              <a:t>Azure</a:t>
            </a:r>
            <a:r>
              <a:rPr lang="nl-NL" sz="2400" dirty="0"/>
              <a:t> Plan/NCE</a:t>
            </a:r>
          </a:p>
          <a:p>
            <a:pPr marL="342900" indent="-342900"/>
            <a:r>
              <a:rPr lang="nl-NL" sz="2400" dirty="0" err="1"/>
              <a:t>Cost</a:t>
            </a:r>
            <a:r>
              <a:rPr lang="nl-NL" sz="2400" dirty="0"/>
              <a:t> view </a:t>
            </a:r>
            <a:r>
              <a:rPr lang="nl-NL" sz="2400" dirty="0" err="1"/>
              <a:t>for</a:t>
            </a:r>
            <a:r>
              <a:rPr lang="nl-NL" sz="2400" dirty="0"/>
              <a:t> multiple </a:t>
            </a:r>
            <a:r>
              <a:rPr lang="nl-NL" sz="2400" dirty="0" err="1"/>
              <a:t>subscriptions</a:t>
            </a:r>
            <a:endParaRPr lang="nl-NL" sz="2400" dirty="0"/>
          </a:p>
          <a:p>
            <a:pPr marL="342900" indent="-342900"/>
            <a:r>
              <a:rPr lang="nl-NL" sz="2400" dirty="0"/>
              <a:t>Set alerts </a:t>
            </a:r>
            <a:r>
              <a:rPr lang="nl-NL" sz="2400" dirty="0" err="1"/>
              <a:t>for</a:t>
            </a:r>
            <a:r>
              <a:rPr lang="nl-NL" sz="2400" dirty="0"/>
              <a:t> </a:t>
            </a:r>
            <a:r>
              <a:rPr lang="nl-NL" sz="2400" dirty="0" err="1"/>
              <a:t>forecasted</a:t>
            </a:r>
            <a:r>
              <a:rPr lang="nl-NL" sz="2400" dirty="0"/>
              <a:t> </a:t>
            </a:r>
            <a:r>
              <a:rPr lang="nl-NL" sz="2400" dirty="0" err="1"/>
              <a:t>costs</a:t>
            </a:r>
            <a:endParaRPr lang="nl-NL" sz="2400" dirty="0"/>
          </a:p>
          <a:p>
            <a:pPr marL="342900" indent="-342900"/>
            <a:r>
              <a:rPr lang="nl-NL" sz="2400" dirty="0"/>
              <a:t>Quick Link </a:t>
            </a:r>
            <a:r>
              <a:rPr lang="nl-NL" sz="2400" dirty="0" err="1"/>
              <a:t>to</a:t>
            </a:r>
            <a:r>
              <a:rPr lang="nl-NL" sz="2400" dirty="0"/>
              <a:t> Resource </a:t>
            </a:r>
            <a:r>
              <a:rPr lang="nl-NL" sz="2400" dirty="0" err="1"/>
              <a:t>Cost</a:t>
            </a:r>
            <a:br>
              <a:rPr lang="nl-NL" sz="2400" dirty="0"/>
            </a:br>
            <a:br>
              <a:rPr lang="nl-NL" sz="2400" dirty="0"/>
            </a:br>
            <a:br>
              <a:rPr lang="nl-NL" sz="2400" dirty="0"/>
            </a:br>
            <a:r>
              <a:rPr lang="nl-NL" sz="2400" dirty="0" err="1"/>
              <a:t>Try</a:t>
            </a:r>
            <a:r>
              <a:rPr lang="nl-NL" sz="2400" dirty="0"/>
              <a:t> </a:t>
            </a:r>
            <a:r>
              <a:rPr lang="nl-NL" sz="2400" dirty="0" err="1"/>
              <a:t>the</a:t>
            </a:r>
            <a:r>
              <a:rPr lang="nl-NL" sz="2400" dirty="0"/>
              <a:t> Preview portal </a:t>
            </a:r>
            <a:r>
              <a:rPr lang="nl-NL" sz="2400" dirty="0" err="1"/>
              <a:t>and</a:t>
            </a:r>
            <a:r>
              <a:rPr lang="nl-NL" sz="2400" dirty="0"/>
              <a:t> preview </a:t>
            </a:r>
            <a:r>
              <a:rPr lang="nl-NL" sz="2400" dirty="0" err="1"/>
              <a:t>Cost</a:t>
            </a:r>
            <a:r>
              <a:rPr lang="nl-NL" sz="2400" dirty="0"/>
              <a:t> Management</a:t>
            </a:r>
            <a:br>
              <a:rPr lang="nl-NL" sz="2400" dirty="0"/>
            </a:br>
            <a:r>
              <a:rPr lang="nl-NL" sz="2400" dirty="0"/>
              <a:t>			</a:t>
            </a:r>
            <a:r>
              <a:rPr lang="nl-NL" sz="2400" dirty="0">
                <a:hlinkClick r:id="rId2"/>
              </a:rPr>
              <a:t>preview.portal.azure.com</a:t>
            </a:r>
            <a:r>
              <a:rPr lang="nl-NL" sz="2400" dirty="0"/>
              <a:t>	</a:t>
            </a:r>
          </a:p>
          <a:p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18049563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0418-7853-3242-91C7-EE0AD5BE1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0522"/>
            <a:ext cx="9144000" cy="401637"/>
          </a:xfrm>
        </p:spPr>
        <p:txBody>
          <a:bodyPr/>
          <a:lstStyle/>
          <a:p>
            <a:r>
              <a:rPr lang="nl-NL" sz="3600" dirty="0" err="1"/>
              <a:t>Cost</a:t>
            </a:r>
            <a:r>
              <a:rPr lang="nl-NL" sz="3600" dirty="0"/>
              <a:t> </a:t>
            </a:r>
            <a:r>
              <a:rPr lang="nl-NL" sz="3600" dirty="0" err="1"/>
              <a:t>Optimization</a:t>
            </a:r>
            <a:endParaRPr lang="en-NL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80EF2-6295-2C43-A62F-7088B812C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71872"/>
            <a:ext cx="9144000" cy="4024068"/>
          </a:xfrm>
        </p:spPr>
        <p:txBody>
          <a:bodyPr/>
          <a:lstStyle/>
          <a:p>
            <a:pPr>
              <a:buNone/>
            </a:pPr>
            <a:r>
              <a:rPr lang="en-US" sz="2400" dirty="0"/>
              <a:t>Reducing cost of your Azure resources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Move to SaaS</a:t>
            </a:r>
          </a:p>
          <a:p>
            <a:r>
              <a:rPr lang="en-US" sz="2400" dirty="0"/>
              <a:t>Optimize to PaaS</a:t>
            </a:r>
          </a:p>
          <a:p>
            <a:endParaRPr lang="en-US" sz="2400" dirty="0"/>
          </a:p>
          <a:p>
            <a:r>
              <a:rPr lang="en-US" sz="2400" dirty="0"/>
              <a:t>Hybrid Use Benefit</a:t>
            </a:r>
          </a:p>
          <a:p>
            <a:endParaRPr lang="en-US" sz="2400" dirty="0"/>
          </a:p>
          <a:p>
            <a:r>
              <a:rPr lang="en-US" sz="2400" dirty="0"/>
              <a:t>Right sizing (Azure Advisor)</a:t>
            </a:r>
          </a:p>
          <a:p>
            <a:r>
              <a:rPr lang="en-US" sz="2400" dirty="0"/>
              <a:t>Reserved instances</a:t>
            </a:r>
          </a:p>
          <a:p>
            <a:r>
              <a:rPr lang="en-US" sz="2400" dirty="0"/>
              <a:t>Turn off resources by automation</a:t>
            </a:r>
          </a:p>
        </p:txBody>
      </p:sp>
    </p:spTree>
    <p:extLst>
      <p:ext uri="{BB962C8B-B14F-4D97-AF65-F5344CB8AC3E}">
        <p14:creationId xmlns:p14="http://schemas.microsoft.com/office/powerpoint/2010/main" val="2858709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0418-7853-3242-91C7-EE0AD5BE1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0522"/>
            <a:ext cx="9144000" cy="401637"/>
          </a:xfrm>
        </p:spPr>
        <p:txBody>
          <a:bodyPr/>
          <a:lstStyle/>
          <a:p>
            <a:r>
              <a:rPr lang="nl-NL" sz="3600" dirty="0" err="1"/>
              <a:t>Cost</a:t>
            </a:r>
            <a:r>
              <a:rPr lang="nl-NL" sz="3600" dirty="0"/>
              <a:t> </a:t>
            </a:r>
            <a:r>
              <a:rPr lang="nl-NL" sz="3600" dirty="0" err="1"/>
              <a:t>Optimization</a:t>
            </a:r>
            <a:endParaRPr lang="en-NL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80EF2-6295-2C43-A62F-7088B812C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71872"/>
            <a:ext cx="9144000" cy="4024068"/>
          </a:xfrm>
        </p:spPr>
        <p:txBody>
          <a:bodyPr/>
          <a:lstStyle/>
          <a:p>
            <a:pPr>
              <a:buNone/>
            </a:pPr>
            <a:r>
              <a:rPr lang="en-US" sz="2400" dirty="0"/>
              <a:t>Move to SaaS</a:t>
            </a:r>
          </a:p>
          <a:p>
            <a:pPr>
              <a:buNone/>
            </a:pPr>
            <a:r>
              <a:rPr lang="en-US" sz="2400" dirty="0"/>
              <a:t>    File Server in VM                               SharePoint Online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29C745B-EC41-41C1-A77E-A638EAF49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859" y="2655230"/>
            <a:ext cx="8890281" cy="219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462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0418-7853-3242-91C7-EE0AD5BE1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0522"/>
            <a:ext cx="9144000" cy="401637"/>
          </a:xfrm>
        </p:spPr>
        <p:txBody>
          <a:bodyPr/>
          <a:lstStyle/>
          <a:p>
            <a:r>
              <a:rPr lang="nl-NL" sz="3600" dirty="0" err="1"/>
              <a:t>Cost</a:t>
            </a:r>
            <a:r>
              <a:rPr lang="nl-NL" sz="3600" dirty="0"/>
              <a:t> </a:t>
            </a:r>
            <a:r>
              <a:rPr lang="nl-NL" sz="3600" dirty="0" err="1"/>
              <a:t>Optimization</a:t>
            </a:r>
            <a:endParaRPr lang="en-NL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80EF2-6295-2C43-A62F-7088B812C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71872"/>
            <a:ext cx="10088880" cy="4024068"/>
          </a:xfrm>
        </p:spPr>
        <p:txBody>
          <a:bodyPr/>
          <a:lstStyle/>
          <a:p>
            <a:pPr>
              <a:buNone/>
            </a:pPr>
            <a:r>
              <a:rPr lang="en-US" sz="2400" dirty="0"/>
              <a:t>Move to PaaS</a:t>
            </a:r>
          </a:p>
          <a:p>
            <a:pPr>
              <a:buNone/>
            </a:pPr>
            <a:r>
              <a:rPr lang="en-US" sz="2400" dirty="0"/>
              <a:t>   File Server in VM                          Azure Files (Storage Account)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9C745B-EC41-41C1-A77E-A638EAF49C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09371" y="2538851"/>
            <a:ext cx="8546106" cy="266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11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0418-7853-3242-91C7-EE0AD5BE1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0522"/>
            <a:ext cx="9144000" cy="401637"/>
          </a:xfrm>
        </p:spPr>
        <p:txBody>
          <a:bodyPr/>
          <a:lstStyle/>
          <a:p>
            <a:r>
              <a:rPr lang="nl-NL" sz="3600" dirty="0" err="1"/>
              <a:t>Cost</a:t>
            </a:r>
            <a:r>
              <a:rPr lang="nl-NL" sz="3600" dirty="0"/>
              <a:t> </a:t>
            </a:r>
            <a:r>
              <a:rPr lang="nl-NL" sz="3600" dirty="0" err="1"/>
              <a:t>Optimization</a:t>
            </a:r>
            <a:endParaRPr lang="en-NL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80EF2-6295-2C43-A62F-7088B812C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71872"/>
            <a:ext cx="4389119" cy="4024068"/>
          </a:xfrm>
        </p:spPr>
        <p:txBody>
          <a:bodyPr/>
          <a:lstStyle/>
          <a:p>
            <a:pPr>
              <a:buNone/>
            </a:pPr>
            <a:r>
              <a:rPr lang="en-US" sz="2400" dirty="0"/>
              <a:t>Hybrid Use Benefit</a:t>
            </a:r>
          </a:p>
          <a:p>
            <a:pPr>
              <a:buNone/>
            </a:pPr>
            <a:endParaRPr lang="en-US" sz="2400" dirty="0"/>
          </a:p>
          <a:p>
            <a:pPr marL="342900" indent="-342900"/>
            <a:r>
              <a:rPr lang="en-US" sz="2400" dirty="0"/>
              <a:t>Reuse your on-prem licenses</a:t>
            </a:r>
          </a:p>
          <a:p>
            <a:pPr marL="342900" indent="-342900"/>
            <a:r>
              <a:rPr lang="en-US" sz="2400" dirty="0"/>
              <a:t>Discount on the license component</a:t>
            </a:r>
          </a:p>
          <a:p>
            <a:pPr marL="342900" indent="-342900"/>
            <a:r>
              <a:rPr lang="en-US" sz="2400" dirty="0"/>
              <a:t>No discount on the VM/compute component</a:t>
            </a:r>
          </a:p>
          <a:p>
            <a:endParaRPr lang="en-US"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D270D7-ABA4-4D36-871F-B2890413F1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9" t="12712" r="11306" b="7676"/>
          <a:stretch/>
        </p:blipFill>
        <p:spPr>
          <a:xfrm>
            <a:off x="6021185" y="1971083"/>
            <a:ext cx="5985933" cy="302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50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18FAD-7AF4-394E-A2CC-36CAFD9C8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13207"/>
            <a:ext cx="9144000" cy="1895210"/>
          </a:xfrm>
        </p:spPr>
        <p:txBody>
          <a:bodyPr anchor="t"/>
          <a:lstStyle/>
          <a:p>
            <a:r>
              <a:rPr lang="en-GB" b="1" dirty="0"/>
              <a:t>Azure Cost Management</a:t>
            </a:r>
            <a:endParaRPr lang="en-NL" dirty="0"/>
          </a:p>
        </p:txBody>
      </p:sp>
      <p:pic>
        <p:nvPicPr>
          <p:cNvPr id="10" name="Picture 9" descr="Shape, circle&#10;&#10;Description automatically generated">
            <a:extLst>
              <a:ext uri="{FF2B5EF4-FFF2-40B4-BE49-F238E27FC236}">
                <a16:creationId xmlns:a16="http://schemas.microsoft.com/office/drawing/2014/main" id="{ACB9C4B8-938D-244E-BD0C-398A0C8F6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896" y="2353484"/>
            <a:ext cx="4417064" cy="339456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CBF124F-BC15-F340-BBA4-4B912278AC73}"/>
              </a:ext>
            </a:extLst>
          </p:cNvPr>
          <p:cNvSpPr/>
          <p:nvPr/>
        </p:nvSpPr>
        <p:spPr>
          <a:xfrm>
            <a:off x="4674360" y="2864866"/>
            <a:ext cx="2455893" cy="245589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AFD2B1-D11A-8048-A1DE-4B03C1CD1EA9}"/>
              </a:ext>
            </a:extLst>
          </p:cNvPr>
          <p:cNvSpPr/>
          <p:nvPr/>
        </p:nvSpPr>
        <p:spPr>
          <a:xfrm>
            <a:off x="3952120" y="5193217"/>
            <a:ext cx="3882616" cy="5548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88124F7-F220-9642-9D2A-666319114B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2120" y="5193217"/>
            <a:ext cx="3882616" cy="554837"/>
          </a:xfrm>
        </p:spPr>
        <p:txBody>
          <a:bodyPr anchor="ctr"/>
          <a:lstStyle/>
          <a:p>
            <a:r>
              <a:rPr lang="en-GB" b="1" dirty="0"/>
              <a:t>Martijn Brant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66834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0418-7853-3242-91C7-EE0AD5BE1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0522"/>
            <a:ext cx="9144000" cy="401637"/>
          </a:xfrm>
        </p:spPr>
        <p:txBody>
          <a:bodyPr/>
          <a:lstStyle/>
          <a:p>
            <a:r>
              <a:rPr lang="nl-NL" sz="3600" dirty="0" err="1"/>
              <a:t>Cost</a:t>
            </a:r>
            <a:r>
              <a:rPr lang="nl-NL" sz="3600" dirty="0"/>
              <a:t> </a:t>
            </a:r>
            <a:r>
              <a:rPr lang="nl-NL" sz="3600" dirty="0" err="1"/>
              <a:t>Optimization</a:t>
            </a:r>
            <a:endParaRPr lang="en-NL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80EF2-6295-2C43-A62F-7088B812C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71872"/>
            <a:ext cx="5716385" cy="4024068"/>
          </a:xfrm>
        </p:spPr>
        <p:txBody>
          <a:bodyPr/>
          <a:lstStyle/>
          <a:p>
            <a:pPr>
              <a:buNone/>
            </a:pPr>
            <a:r>
              <a:rPr lang="en-US" sz="2400" dirty="0"/>
              <a:t>Reserved instances</a:t>
            </a:r>
          </a:p>
          <a:p>
            <a:pPr>
              <a:buNone/>
            </a:pPr>
            <a:endParaRPr lang="en-US" sz="2400" dirty="0"/>
          </a:p>
          <a:p>
            <a:pPr marL="342900" indent="-342900"/>
            <a:r>
              <a:rPr lang="en-US" sz="2400" dirty="0"/>
              <a:t>Agree to long term usage (1 to 3 </a:t>
            </a:r>
            <a:r>
              <a:rPr lang="en-US" sz="2400" dirty="0" err="1"/>
              <a:t>yr</a:t>
            </a:r>
            <a:r>
              <a:rPr lang="en-US" sz="2400" dirty="0"/>
              <a:t>)</a:t>
            </a:r>
          </a:p>
          <a:p>
            <a:pPr marL="342900" indent="-342900"/>
            <a:r>
              <a:rPr lang="en-US" sz="2400" dirty="0"/>
              <a:t>Discount on VM/compute pricing</a:t>
            </a:r>
          </a:p>
          <a:p>
            <a:pPr marL="342900" indent="-342900"/>
            <a:r>
              <a:rPr lang="en-US" sz="2400" dirty="0"/>
              <a:t>No discount on license component</a:t>
            </a:r>
            <a:br>
              <a:rPr lang="en-US" sz="2400" dirty="0"/>
            </a:br>
            <a:r>
              <a:rPr lang="en-US" sz="2400" dirty="0"/>
              <a:t>but can be combined with HUB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51BE5-1522-4B1A-A901-B0964C4F6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409" y="1242941"/>
            <a:ext cx="42862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10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0418-7853-3242-91C7-EE0AD5BE1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0522"/>
            <a:ext cx="9144000" cy="401637"/>
          </a:xfrm>
        </p:spPr>
        <p:txBody>
          <a:bodyPr/>
          <a:lstStyle/>
          <a:p>
            <a:r>
              <a:rPr lang="nl-NL" sz="3600" dirty="0" err="1"/>
              <a:t>Cost</a:t>
            </a:r>
            <a:r>
              <a:rPr lang="nl-NL" sz="3600" dirty="0"/>
              <a:t> </a:t>
            </a:r>
            <a:r>
              <a:rPr lang="nl-NL" sz="3600" dirty="0" err="1"/>
              <a:t>Optimization</a:t>
            </a:r>
            <a:endParaRPr lang="en-NL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80EF2-6295-2C43-A62F-7088B812C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71872"/>
            <a:ext cx="5716385" cy="4024068"/>
          </a:xfrm>
        </p:spPr>
        <p:txBody>
          <a:bodyPr/>
          <a:lstStyle/>
          <a:p>
            <a:pPr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C54AD4-3E44-46ED-9E2B-9DEEF6F01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812" y="1471872"/>
            <a:ext cx="7667599" cy="445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87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0418-7853-3242-91C7-EE0AD5BE1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0522"/>
            <a:ext cx="9144000" cy="401637"/>
          </a:xfrm>
        </p:spPr>
        <p:txBody>
          <a:bodyPr/>
          <a:lstStyle/>
          <a:p>
            <a:r>
              <a:rPr lang="nl-NL" sz="3600" dirty="0" err="1"/>
              <a:t>Cost</a:t>
            </a:r>
            <a:r>
              <a:rPr lang="nl-NL" sz="3600" dirty="0"/>
              <a:t> </a:t>
            </a:r>
            <a:r>
              <a:rPr lang="nl-NL" sz="3600" dirty="0" err="1"/>
              <a:t>Optimization</a:t>
            </a:r>
            <a:endParaRPr lang="en-NL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80EF2-6295-2C43-A62F-7088B812C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71872"/>
            <a:ext cx="9144000" cy="4024068"/>
          </a:xfrm>
        </p:spPr>
        <p:txBody>
          <a:bodyPr/>
          <a:lstStyle/>
          <a:p>
            <a:pPr>
              <a:buNone/>
            </a:pPr>
            <a:r>
              <a:rPr lang="en-US" sz="2400" dirty="0"/>
              <a:t>Azure Advisor / Right sizing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18C1A09-3F30-4E51-B399-17F240134C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129"/>
          <a:stretch/>
        </p:blipFill>
        <p:spPr>
          <a:xfrm>
            <a:off x="7432135" y="280655"/>
            <a:ext cx="4523776" cy="4468712"/>
          </a:xfrm>
          <a:prstGeom prst="rect">
            <a:avLst/>
          </a:prstGeom>
        </p:spPr>
      </p:pic>
      <p:pic>
        <p:nvPicPr>
          <p:cNvPr id="7" name="Picture 6" descr="A picture containing text, monitor, screen, screenshot&#10;&#10;Description automatically generated">
            <a:extLst>
              <a:ext uri="{FF2B5EF4-FFF2-40B4-BE49-F238E27FC236}">
                <a16:creationId xmlns:a16="http://schemas.microsoft.com/office/drawing/2014/main" id="{54ABE307-327D-4670-8348-0D661B9C54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13" t="25079" r="-1" b="9265"/>
          <a:stretch/>
        </p:blipFill>
        <p:spPr>
          <a:xfrm>
            <a:off x="632570" y="2418718"/>
            <a:ext cx="7690996" cy="348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62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0418-7853-3242-91C7-EE0AD5BE1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0522"/>
            <a:ext cx="9144000" cy="401637"/>
          </a:xfrm>
        </p:spPr>
        <p:txBody>
          <a:bodyPr/>
          <a:lstStyle/>
          <a:p>
            <a:r>
              <a:rPr lang="nl-NL" sz="3600" dirty="0" err="1"/>
              <a:t>Cost</a:t>
            </a:r>
            <a:r>
              <a:rPr lang="nl-NL" sz="3600" dirty="0"/>
              <a:t> </a:t>
            </a:r>
            <a:r>
              <a:rPr lang="nl-NL" sz="3600" dirty="0" err="1"/>
              <a:t>Optimization</a:t>
            </a:r>
            <a:endParaRPr lang="en-NL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80EF2-6295-2C43-A62F-7088B812C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71872"/>
            <a:ext cx="9144000" cy="4024068"/>
          </a:xfrm>
        </p:spPr>
        <p:txBody>
          <a:bodyPr/>
          <a:lstStyle/>
          <a:p>
            <a:pPr>
              <a:buNone/>
            </a:pPr>
            <a:endParaRPr lang="en-US" sz="2400" dirty="0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A9A5DE4D-86D1-4AA0-B6EC-17369B9834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528"/>
          <a:stretch/>
        </p:blipFill>
        <p:spPr>
          <a:xfrm>
            <a:off x="1101229" y="2527068"/>
            <a:ext cx="10421804" cy="2887495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3F59027-4AC0-4EB1-A1A1-53F2FC883B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2885"/>
          <a:stretch/>
        </p:blipFill>
        <p:spPr>
          <a:xfrm>
            <a:off x="1101229" y="2094265"/>
            <a:ext cx="10421804" cy="43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77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0418-7853-3242-91C7-EE0AD5BE1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0522"/>
            <a:ext cx="9144000" cy="401637"/>
          </a:xfrm>
        </p:spPr>
        <p:txBody>
          <a:bodyPr/>
          <a:lstStyle/>
          <a:p>
            <a:r>
              <a:rPr lang="nl-NL" sz="3600" dirty="0" err="1"/>
              <a:t>Cost</a:t>
            </a:r>
            <a:r>
              <a:rPr lang="nl-NL" sz="3600" dirty="0"/>
              <a:t> </a:t>
            </a:r>
            <a:r>
              <a:rPr lang="nl-NL" sz="3600" dirty="0" err="1"/>
              <a:t>Optimization</a:t>
            </a:r>
            <a:endParaRPr lang="en-NL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80EF2-6295-2C43-A62F-7088B812C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71872"/>
            <a:ext cx="9144000" cy="4024068"/>
          </a:xfrm>
        </p:spPr>
        <p:txBody>
          <a:bodyPr/>
          <a:lstStyle/>
          <a:p>
            <a:pPr>
              <a:buNone/>
            </a:pPr>
            <a:r>
              <a:rPr lang="en-US" sz="2400" dirty="0"/>
              <a:t>Turn off </a:t>
            </a:r>
            <a:r>
              <a:rPr lang="en-US" sz="2400"/>
              <a:t>resources (by automation)</a:t>
            </a:r>
            <a:br>
              <a:rPr lang="en-US" sz="2400" dirty="0"/>
            </a:br>
            <a:endParaRPr lang="en-US" sz="2400" dirty="0"/>
          </a:p>
          <a:p>
            <a:pPr marL="342900" indent="-342900"/>
            <a:r>
              <a:rPr lang="en-US" sz="2400" dirty="0"/>
              <a:t>Mon-Fri 08:00 – 18:00 = Less than 30% of the week.</a:t>
            </a:r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19C8D-325C-421D-BDB3-44C00B9AF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218" y="3180151"/>
            <a:ext cx="10307782" cy="348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1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0418-7853-3242-91C7-EE0AD5BE1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0522"/>
            <a:ext cx="9144000" cy="401637"/>
          </a:xfrm>
        </p:spPr>
        <p:txBody>
          <a:bodyPr/>
          <a:lstStyle/>
          <a:p>
            <a:r>
              <a:rPr lang="nl-NL" sz="3600" dirty="0" err="1"/>
              <a:t>Cost</a:t>
            </a:r>
            <a:r>
              <a:rPr lang="nl-NL" sz="3600" dirty="0"/>
              <a:t> </a:t>
            </a:r>
            <a:r>
              <a:rPr lang="nl-NL" sz="3600" dirty="0" err="1"/>
              <a:t>Optimization</a:t>
            </a:r>
            <a:endParaRPr lang="en-NL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80EF2-6295-2C43-A62F-7088B812C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71872"/>
            <a:ext cx="9144000" cy="4024068"/>
          </a:xfrm>
        </p:spPr>
        <p:txBody>
          <a:bodyPr/>
          <a:lstStyle/>
          <a:p>
            <a:pPr>
              <a:buNone/>
            </a:pPr>
            <a:r>
              <a:rPr lang="en-US" sz="2400" dirty="0"/>
              <a:t>Reducing cost of your Azure resources</a:t>
            </a:r>
            <a:br>
              <a:rPr lang="en-US" sz="2400" dirty="0"/>
            </a:b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/>
              <a:t>Type of subscription: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  Retail / Pay as you Go</a:t>
            </a:r>
            <a:br>
              <a:rPr lang="en-US" sz="2400" dirty="0"/>
            </a:br>
            <a:r>
              <a:rPr lang="en-US" sz="2400" dirty="0"/>
              <a:t>  MSP / CSP</a:t>
            </a:r>
            <a:br>
              <a:rPr lang="en-US" sz="2400" dirty="0"/>
            </a:br>
            <a:r>
              <a:rPr lang="en-US" sz="2400" dirty="0"/>
              <a:t>  Enterprise Agreement</a:t>
            </a:r>
            <a:br>
              <a:rPr lang="en-US" sz="2400" dirty="0"/>
            </a:br>
            <a:r>
              <a:rPr lang="en-US" sz="2400" dirty="0"/>
              <a:t>  Non-profit / charitable</a:t>
            </a:r>
          </a:p>
          <a:p>
            <a:endParaRPr lang="en-US" sz="2400" dirty="0"/>
          </a:p>
          <a:p>
            <a:pPr>
              <a:buNone/>
            </a:pPr>
            <a:endParaRPr lang="en-US" sz="24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0AD0200-4990-4CC8-94CD-2D40AC25F685}"/>
              </a:ext>
            </a:extLst>
          </p:cNvPr>
          <p:cNvSpPr txBox="1">
            <a:spLocks/>
          </p:cNvSpPr>
          <p:nvPr/>
        </p:nvSpPr>
        <p:spPr>
          <a:xfrm>
            <a:off x="6823519" y="1471872"/>
            <a:ext cx="5055214" cy="4024068"/>
          </a:xfrm>
          <a:prstGeom prst="rect">
            <a:avLst/>
          </a:prstGeom>
          <a:effectLst/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Wingdings" pitchFamily="2" charset="2"/>
              <a:buChar char="§"/>
              <a:tabLst/>
              <a:defRPr sz="1500" kern="1200">
                <a:solidFill>
                  <a:schemeClr val="bg1"/>
                </a:solidFill>
                <a:latin typeface="JOSEFIN SANS REGULAR ROMAN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None/>
            </a:pP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Azure Region</a:t>
            </a:r>
            <a:br>
              <a:rPr lang="en-US" sz="2400" dirty="0"/>
            </a:br>
            <a:r>
              <a:rPr lang="en-US" sz="2400" dirty="0"/>
              <a:t>(within latency/governance)</a:t>
            </a:r>
          </a:p>
          <a:p>
            <a:pPr>
              <a:buFont typeface="Wingdings" pitchFamily="2" charset="2"/>
              <a:buNone/>
            </a:pP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E999AD-44D8-4B77-9343-B6898C40C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3299" y="3208083"/>
            <a:ext cx="4688592" cy="3361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517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0418-7853-3242-91C7-EE0AD5BE1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0522"/>
            <a:ext cx="9144000" cy="401637"/>
          </a:xfrm>
        </p:spPr>
        <p:txBody>
          <a:bodyPr/>
          <a:lstStyle/>
          <a:p>
            <a:r>
              <a:rPr lang="nl-NL" sz="3600" dirty="0" err="1"/>
              <a:t>Cost</a:t>
            </a:r>
            <a:r>
              <a:rPr lang="nl-NL" sz="3600" dirty="0"/>
              <a:t> </a:t>
            </a:r>
            <a:r>
              <a:rPr lang="nl-NL" sz="3600" dirty="0" err="1"/>
              <a:t>Optimization</a:t>
            </a:r>
            <a:endParaRPr lang="en-NL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80EF2-6295-2C43-A62F-7088B812C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71872"/>
            <a:ext cx="9144000" cy="4024068"/>
          </a:xfrm>
        </p:spPr>
        <p:txBody>
          <a:bodyPr/>
          <a:lstStyle/>
          <a:p>
            <a:pPr>
              <a:buNone/>
            </a:pPr>
            <a:r>
              <a:rPr lang="en-US" sz="2400" dirty="0"/>
              <a:t>Reducing cost of your VMs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Service SKU (speed vs SLA)</a:t>
            </a:r>
          </a:p>
          <a:p>
            <a:r>
              <a:rPr lang="en-US" sz="2400" dirty="0"/>
              <a:t>Burstable VMs</a:t>
            </a:r>
          </a:p>
          <a:p>
            <a:r>
              <a:rPr lang="en-US" sz="2400" dirty="0"/>
              <a:t>Azure Spot (low cost VM instances)</a:t>
            </a:r>
          </a:p>
          <a:p>
            <a:r>
              <a:rPr lang="en-US" sz="2400" dirty="0"/>
              <a:t>Azure Batch (low priority VM instances)</a:t>
            </a:r>
          </a:p>
          <a:p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1249460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0418-7853-3242-91C7-EE0AD5BE1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0522"/>
            <a:ext cx="9144000" cy="401637"/>
          </a:xfrm>
        </p:spPr>
        <p:txBody>
          <a:bodyPr/>
          <a:lstStyle/>
          <a:p>
            <a:r>
              <a:rPr lang="nl-NL" sz="3600" dirty="0" err="1"/>
              <a:t>Cost</a:t>
            </a:r>
            <a:r>
              <a:rPr lang="nl-NL" sz="3600" dirty="0"/>
              <a:t> </a:t>
            </a:r>
            <a:r>
              <a:rPr lang="nl-NL" sz="3600" dirty="0" err="1"/>
              <a:t>Optimization</a:t>
            </a:r>
            <a:endParaRPr lang="en-NL" sz="2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80EF2-6295-2C43-A62F-7088B812C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71872"/>
            <a:ext cx="9144000" cy="4024068"/>
          </a:xfrm>
        </p:spPr>
        <p:txBody>
          <a:bodyPr/>
          <a:lstStyle/>
          <a:p>
            <a:pPr>
              <a:buNone/>
            </a:pPr>
            <a:r>
              <a:rPr lang="en-US" sz="2400" dirty="0"/>
              <a:t>Some great resources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 Azure Calculator (MS: aka.ms/</a:t>
            </a:r>
            <a:r>
              <a:rPr lang="en-US" sz="2400" dirty="0" err="1"/>
              <a:t>azurecalculator</a:t>
            </a:r>
            <a:r>
              <a:rPr lang="en-US" sz="2400" dirty="0"/>
              <a:t>)</a:t>
            </a:r>
          </a:p>
          <a:p>
            <a:r>
              <a:rPr lang="en-US" sz="2400" dirty="0"/>
              <a:t> Azure Cost Management Blog (MS: aka.ms/</a:t>
            </a:r>
            <a:r>
              <a:rPr lang="en-US" sz="2400" dirty="0" err="1"/>
              <a:t>costmgmt</a:t>
            </a:r>
            <a:r>
              <a:rPr lang="en-US" sz="2400" dirty="0"/>
              <a:t>/blog)</a:t>
            </a:r>
          </a:p>
          <a:p>
            <a:r>
              <a:rPr lang="en-US" sz="2400" dirty="0"/>
              <a:t> AzurePrice.net (3rd party)</a:t>
            </a:r>
          </a:p>
          <a:p>
            <a:r>
              <a:rPr lang="en-US" sz="2400" dirty="0"/>
              <a:t> AzureCharts.com (3rd party)</a:t>
            </a:r>
          </a:p>
          <a:p>
            <a:pPr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060135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id="{B62DB34B-710C-482C-86F0-9465DDC310D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2161" b="22161"/>
          <a:stretch/>
        </p:blipFill>
        <p:spPr/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6F12DD-3E32-444D-A723-214F6D1AF3D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9058ACA-76F0-A74F-A648-99B42BCB94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D4AF062-FD94-824E-A3AA-DE3DF470DD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F3B1065-CCBA-2348-BAA4-B5396F86DF8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</p:spTree>
    <p:extLst>
      <p:ext uri="{BB962C8B-B14F-4D97-AF65-F5344CB8AC3E}">
        <p14:creationId xmlns:p14="http://schemas.microsoft.com/office/powerpoint/2010/main" val="37411994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18FAD-7AF4-394E-A2CC-36CAFD9C8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13207"/>
            <a:ext cx="9144000" cy="1895210"/>
          </a:xfrm>
        </p:spPr>
        <p:txBody>
          <a:bodyPr anchor="t"/>
          <a:lstStyle/>
          <a:p>
            <a:r>
              <a:rPr lang="en-GB" dirty="0"/>
              <a:t>Time for coffee</a:t>
            </a:r>
            <a:endParaRPr lang="en-NL" dirty="0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129EC56-6F4C-604D-A073-AB3BBC741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735" y="2073708"/>
            <a:ext cx="2802530" cy="308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460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18FAD-7AF4-394E-A2CC-36CAFD9C8C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798"/>
            <a:ext cx="9144000" cy="2387600"/>
          </a:xfrm>
        </p:spPr>
        <p:txBody>
          <a:bodyPr/>
          <a:lstStyle/>
          <a:p>
            <a:r>
              <a:rPr lang="en-US" dirty="0"/>
              <a:t>Who am I?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945D11-B555-A844-B553-5B1ACCF50D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75138"/>
            <a:ext cx="9144000" cy="519388"/>
          </a:xfrm>
        </p:spPr>
        <p:txBody>
          <a:bodyPr/>
          <a:lstStyle/>
          <a:p>
            <a:r>
              <a:rPr lang="en-US" dirty="0"/>
              <a:t>Martijn Brant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@MartijnBrant</a:t>
            </a:r>
            <a:endParaRPr lang="en-NL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DAE916-A370-EA4B-AD94-50B5C4FEA4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24000" y="3657346"/>
            <a:ext cx="9144000" cy="625475"/>
          </a:xfrm>
        </p:spPr>
        <p:txBody>
          <a:bodyPr/>
          <a:lstStyle/>
          <a:p>
            <a:r>
              <a:rPr lang="en-US" dirty="0"/>
              <a:t>Cloud Architect</a:t>
            </a:r>
            <a:endParaRPr lang="en-NL" dirty="0"/>
          </a:p>
        </p:txBody>
      </p:sp>
      <p:pic>
        <p:nvPicPr>
          <p:cNvPr id="1026" name="Picture 2" descr="Portiva - Startpagina | Facebook">
            <a:extLst>
              <a:ext uri="{FF2B5EF4-FFF2-40B4-BE49-F238E27FC236}">
                <a16:creationId xmlns:a16="http://schemas.microsoft.com/office/drawing/2014/main" id="{603C88EA-5023-45C6-B9F7-82D679B56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651" y="4447537"/>
            <a:ext cx="1478697" cy="1478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563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F2C64-31BC-C14C-99E9-A0D9737248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Why are we here?</a:t>
            </a:r>
            <a:endParaRPr lang="en-NL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6CF75B-CF43-E748-BDFB-470BBDFA7C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86778"/>
            <a:ext cx="9144000" cy="4024068"/>
          </a:xfrm>
        </p:spPr>
        <p:txBody>
          <a:bodyPr/>
          <a:lstStyle/>
          <a:p>
            <a:r>
              <a:rPr lang="en-US" sz="3200" dirty="0"/>
              <a:t>  Cost Management in Governance Framework</a:t>
            </a:r>
          </a:p>
          <a:p>
            <a:r>
              <a:rPr lang="en-US" sz="3200" dirty="0"/>
              <a:t>  Cost Control</a:t>
            </a:r>
          </a:p>
          <a:p>
            <a:r>
              <a:rPr lang="en-US" sz="3200" dirty="0"/>
              <a:t>  Cost Optimization</a:t>
            </a:r>
          </a:p>
          <a:p>
            <a:endParaRPr lang="en-US" sz="3200" dirty="0"/>
          </a:p>
          <a:p>
            <a:pPr>
              <a:buNone/>
            </a:pPr>
            <a:r>
              <a:rPr lang="en-US" sz="3200" dirty="0"/>
              <a:t>Also… Money </a:t>
            </a:r>
            <a:r>
              <a:rPr lang="en-US" sz="4000" b="1" dirty="0">
                <a:solidFill>
                  <a:schemeClr val="accent1"/>
                </a:solidFill>
              </a:rPr>
              <a:t>€ $ ₿</a:t>
            </a:r>
            <a:endParaRPr lang="en-NL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871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0418-7853-3242-91C7-EE0AD5BE1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0522"/>
            <a:ext cx="9144000" cy="401637"/>
          </a:xfrm>
        </p:spPr>
        <p:txBody>
          <a:bodyPr/>
          <a:lstStyle/>
          <a:p>
            <a:r>
              <a:rPr lang="nl-NL" sz="3600" dirty="0" err="1"/>
              <a:t>Cost</a:t>
            </a:r>
            <a:r>
              <a:rPr lang="nl-NL" sz="3600" dirty="0"/>
              <a:t> Management</a:t>
            </a:r>
            <a:br>
              <a:rPr lang="nl-NL" sz="3600" dirty="0"/>
            </a:br>
            <a:endParaRPr lang="en-NL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80EF2-6295-2C43-A62F-7088B812C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71872"/>
            <a:ext cx="9144000" cy="4024068"/>
          </a:xfrm>
        </p:spPr>
        <p:txBody>
          <a:bodyPr/>
          <a:lstStyle/>
          <a:p>
            <a:pPr>
              <a:buNone/>
            </a:pPr>
            <a:r>
              <a:rPr lang="en-US" sz="2400" dirty="0"/>
              <a:t>Part of the Cloud Governance Framework</a:t>
            </a:r>
          </a:p>
          <a:p>
            <a:endParaRPr lang="en-NL" sz="2400" dirty="0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AA6491B-500E-4906-946F-CEE050706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103" y="2000681"/>
            <a:ext cx="8720716" cy="403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81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0418-7853-3242-91C7-EE0AD5BE1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0522"/>
            <a:ext cx="9144000" cy="401637"/>
          </a:xfrm>
        </p:spPr>
        <p:txBody>
          <a:bodyPr/>
          <a:lstStyle/>
          <a:p>
            <a:r>
              <a:rPr lang="nl-NL" sz="3600" dirty="0"/>
              <a:t>Cloud </a:t>
            </a:r>
            <a:r>
              <a:rPr lang="nl-NL" sz="3600" dirty="0" err="1"/>
              <a:t>Governance</a:t>
            </a:r>
            <a:br>
              <a:rPr lang="nl-NL" dirty="0"/>
            </a:b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80EF2-6295-2C43-A62F-7088B812C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71872"/>
            <a:ext cx="9144000" cy="4024068"/>
          </a:xfrm>
        </p:spPr>
        <p:txBody>
          <a:bodyPr/>
          <a:lstStyle/>
          <a:p>
            <a:pPr>
              <a:buNone/>
            </a:pPr>
            <a:r>
              <a:rPr lang="en-US" sz="2400" dirty="0"/>
              <a:t>Part of the Cloud Adoption Framework</a:t>
            </a:r>
          </a:p>
          <a:p>
            <a:endParaRPr lang="en-NL" sz="2400" dirty="0"/>
          </a:p>
        </p:txBody>
      </p:sp>
      <p:pic>
        <p:nvPicPr>
          <p:cNvPr id="5" name="Picture 2" descr="Overview of the Cloud Adoption Framework">
            <a:extLst>
              <a:ext uri="{FF2B5EF4-FFF2-40B4-BE49-F238E27FC236}">
                <a16:creationId xmlns:a16="http://schemas.microsoft.com/office/drawing/2014/main" id="{6C61C1AA-212B-4E00-B13B-BBF9A7139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043" y="2004753"/>
            <a:ext cx="8515146" cy="407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03146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0418-7853-3242-91C7-EE0AD5BE1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0522"/>
            <a:ext cx="9144000" cy="401637"/>
          </a:xfrm>
        </p:spPr>
        <p:txBody>
          <a:bodyPr/>
          <a:lstStyle/>
          <a:p>
            <a:r>
              <a:rPr lang="nl-NL" sz="3200" dirty="0" err="1"/>
              <a:t>Cost</a:t>
            </a:r>
            <a:r>
              <a:rPr lang="nl-NL" sz="3200" dirty="0"/>
              <a:t> </a:t>
            </a:r>
            <a:r>
              <a:rPr lang="nl-NL" sz="3600" dirty="0"/>
              <a:t>Control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80EF2-6295-2C43-A62F-7088B812C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71872"/>
            <a:ext cx="9144000" cy="4024068"/>
          </a:xfrm>
        </p:spPr>
        <p:txBody>
          <a:bodyPr/>
          <a:lstStyle/>
          <a:p>
            <a:pPr>
              <a:buNone/>
            </a:pPr>
            <a:r>
              <a:rPr lang="en-US" sz="2400" dirty="0"/>
              <a:t>Controlling cost of your Azure resources</a:t>
            </a:r>
            <a:br>
              <a:rPr lang="en-US" sz="2400" dirty="0"/>
            </a:br>
            <a:endParaRPr lang="en-US" sz="2400" dirty="0"/>
          </a:p>
          <a:p>
            <a:r>
              <a:rPr lang="nl-NL" sz="2400" dirty="0"/>
              <a:t> </a:t>
            </a:r>
            <a:r>
              <a:rPr lang="nl-NL" sz="2400" dirty="0" err="1"/>
              <a:t>Cost</a:t>
            </a:r>
            <a:r>
              <a:rPr lang="nl-NL" sz="2400" dirty="0"/>
              <a:t> Analysis</a:t>
            </a:r>
          </a:p>
          <a:p>
            <a:r>
              <a:rPr lang="nl-NL" sz="2400" dirty="0"/>
              <a:t> Budgets</a:t>
            </a:r>
          </a:p>
          <a:p>
            <a:r>
              <a:rPr lang="nl-NL" sz="2400" dirty="0"/>
              <a:t> </a:t>
            </a:r>
            <a:r>
              <a:rPr lang="nl-NL" sz="2400" dirty="0" err="1"/>
              <a:t>Alerting</a:t>
            </a:r>
            <a:endParaRPr lang="nl-NL" sz="2400" dirty="0"/>
          </a:p>
          <a:p>
            <a:r>
              <a:rPr lang="nl-NL" sz="2400" dirty="0"/>
              <a:t> </a:t>
            </a:r>
            <a:r>
              <a:rPr lang="nl-NL" sz="2400" dirty="0" err="1"/>
              <a:t>Tagging</a:t>
            </a:r>
            <a:endParaRPr lang="nl-NL" sz="2400" dirty="0"/>
          </a:p>
          <a:p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1803334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0418-7853-3242-91C7-EE0AD5BE1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0522"/>
            <a:ext cx="9144000" cy="401637"/>
          </a:xfrm>
        </p:spPr>
        <p:txBody>
          <a:bodyPr/>
          <a:lstStyle/>
          <a:p>
            <a:r>
              <a:rPr lang="nl-NL" sz="3200" dirty="0" err="1"/>
              <a:t>Cost</a:t>
            </a:r>
            <a:r>
              <a:rPr lang="nl-NL" sz="3200" dirty="0"/>
              <a:t> </a:t>
            </a:r>
            <a:r>
              <a:rPr lang="nl-NL" sz="3600" dirty="0"/>
              <a:t>Control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80EF2-6295-2C43-A62F-7088B812C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71872"/>
            <a:ext cx="9144000" cy="4024068"/>
          </a:xfrm>
        </p:spPr>
        <p:txBody>
          <a:bodyPr/>
          <a:lstStyle/>
          <a:p>
            <a:pPr>
              <a:buNone/>
            </a:pPr>
            <a:r>
              <a:rPr lang="nl-NL" sz="2400" dirty="0" err="1"/>
              <a:t>Cost</a:t>
            </a:r>
            <a:r>
              <a:rPr lang="nl-NL" sz="2400" dirty="0"/>
              <a:t> Analysis</a:t>
            </a:r>
          </a:p>
          <a:p>
            <a:endParaRPr lang="en-NL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0CECB1-480E-4D5D-AA5E-2C4E3AA9D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949" y="188084"/>
            <a:ext cx="6156636" cy="571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173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A0418-7853-3242-91C7-EE0AD5BE1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20522"/>
            <a:ext cx="9144000" cy="401637"/>
          </a:xfrm>
        </p:spPr>
        <p:txBody>
          <a:bodyPr/>
          <a:lstStyle/>
          <a:p>
            <a:r>
              <a:rPr lang="nl-NL" sz="3200" dirty="0" err="1"/>
              <a:t>Cost</a:t>
            </a:r>
            <a:r>
              <a:rPr lang="nl-NL" sz="3200" dirty="0"/>
              <a:t> </a:t>
            </a:r>
            <a:r>
              <a:rPr lang="nl-NL" sz="3600" dirty="0"/>
              <a:t>Control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280EF2-6295-2C43-A62F-7088B812C3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471872"/>
            <a:ext cx="9144000" cy="4024068"/>
          </a:xfrm>
        </p:spPr>
        <p:txBody>
          <a:bodyPr/>
          <a:lstStyle/>
          <a:p>
            <a:pPr>
              <a:buNone/>
            </a:pPr>
            <a:r>
              <a:rPr lang="nl-NL" sz="2400" dirty="0"/>
              <a:t>Budgets</a:t>
            </a:r>
          </a:p>
          <a:p>
            <a:endParaRPr lang="en-NL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97BF79-65D8-45C2-BD4B-37C8F4B33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520" y="212371"/>
            <a:ext cx="5434550" cy="582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54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Azure live">
      <a:dk1>
        <a:srgbClr val="121620"/>
      </a:dk1>
      <a:lt1>
        <a:srgbClr val="FFFFFF"/>
      </a:lt1>
      <a:dk2>
        <a:srgbClr val="121620"/>
      </a:dk2>
      <a:lt2>
        <a:srgbClr val="FFFFFF"/>
      </a:lt2>
      <a:accent1>
        <a:srgbClr val="4CD275"/>
      </a:accent1>
      <a:accent2>
        <a:srgbClr val="00B1BE"/>
      </a:accent2>
      <a:accent3>
        <a:srgbClr val="121620"/>
      </a:accent3>
      <a:accent4>
        <a:srgbClr val="FFFFFF"/>
      </a:accent4>
      <a:accent5>
        <a:srgbClr val="4CD275"/>
      </a:accent5>
      <a:accent6>
        <a:srgbClr val="4CD275"/>
      </a:accent6>
      <a:hlink>
        <a:srgbClr val="0563C1"/>
      </a:hlink>
      <a:folHlink>
        <a:srgbClr val="4CD27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Azure live">
      <a:dk1>
        <a:srgbClr val="121620"/>
      </a:dk1>
      <a:lt1>
        <a:srgbClr val="FFFFFF"/>
      </a:lt1>
      <a:dk2>
        <a:srgbClr val="121620"/>
      </a:dk2>
      <a:lt2>
        <a:srgbClr val="FFFFFF"/>
      </a:lt2>
      <a:accent1>
        <a:srgbClr val="4CD275"/>
      </a:accent1>
      <a:accent2>
        <a:srgbClr val="00B1BE"/>
      </a:accent2>
      <a:accent3>
        <a:srgbClr val="121620"/>
      </a:accent3>
      <a:accent4>
        <a:srgbClr val="FFFFFF"/>
      </a:accent4>
      <a:accent5>
        <a:srgbClr val="4CD275"/>
      </a:accent5>
      <a:accent6>
        <a:srgbClr val="4CD275"/>
      </a:accent6>
      <a:hlink>
        <a:srgbClr val="0563C1"/>
      </a:hlink>
      <a:folHlink>
        <a:srgbClr val="4CD27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Azure live">
      <a:dk1>
        <a:srgbClr val="121620"/>
      </a:dk1>
      <a:lt1>
        <a:srgbClr val="FFFFFF"/>
      </a:lt1>
      <a:dk2>
        <a:srgbClr val="121620"/>
      </a:dk2>
      <a:lt2>
        <a:srgbClr val="FFFFFF"/>
      </a:lt2>
      <a:accent1>
        <a:srgbClr val="4CD275"/>
      </a:accent1>
      <a:accent2>
        <a:srgbClr val="00B1BE"/>
      </a:accent2>
      <a:accent3>
        <a:srgbClr val="121620"/>
      </a:accent3>
      <a:accent4>
        <a:srgbClr val="FFFFFF"/>
      </a:accent4>
      <a:accent5>
        <a:srgbClr val="4CD275"/>
      </a:accent5>
      <a:accent6>
        <a:srgbClr val="4CD275"/>
      </a:accent6>
      <a:hlink>
        <a:srgbClr val="0563C1"/>
      </a:hlink>
      <a:folHlink>
        <a:srgbClr val="4CD27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Azure live">
      <a:dk1>
        <a:srgbClr val="121620"/>
      </a:dk1>
      <a:lt1>
        <a:srgbClr val="FFFFFF"/>
      </a:lt1>
      <a:dk2>
        <a:srgbClr val="121620"/>
      </a:dk2>
      <a:lt2>
        <a:srgbClr val="FFFFFF"/>
      </a:lt2>
      <a:accent1>
        <a:srgbClr val="4CD275"/>
      </a:accent1>
      <a:accent2>
        <a:srgbClr val="00B1BE"/>
      </a:accent2>
      <a:accent3>
        <a:srgbClr val="121620"/>
      </a:accent3>
      <a:accent4>
        <a:srgbClr val="FFFFFF"/>
      </a:accent4>
      <a:accent5>
        <a:srgbClr val="4CD275"/>
      </a:accent5>
      <a:accent6>
        <a:srgbClr val="4CD275"/>
      </a:accent6>
      <a:hlink>
        <a:srgbClr val="0563C1"/>
      </a:hlink>
      <a:folHlink>
        <a:srgbClr val="4CD27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Azure live">
      <a:dk1>
        <a:srgbClr val="121620"/>
      </a:dk1>
      <a:lt1>
        <a:srgbClr val="FFFFFF"/>
      </a:lt1>
      <a:dk2>
        <a:srgbClr val="121620"/>
      </a:dk2>
      <a:lt2>
        <a:srgbClr val="FFFFFF"/>
      </a:lt2>
      <a:accent1>
        <a:srgbClr val="4CD275"/>
      </a:accent1>
      <a:accent2>
        <a:srgbClr val="00B1BE"/>
      </a:accent2>
      <a:accent3>
        <a:srgbClr val="121620"/>
      </a:accent3>
      <a:accent4>
        <a:srgbClr val="FFFFFF"/>
      </a:accent4>
      <a:accent5>
        <a:srgbClr val="4CD275"/>
      </a:accent5>
      <a:accent6>
        <a:srgbClr val="4CD275"/>
      </a:accent6>
      <a:hlink>
        <a:srgbClr val="0563C1"/>
      </a:hlink>
      <a:folHlink>
        <a:srgbClr val="4CD27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Theme">
  <a:themeElements>
    <a:clrScheme name="Azure live">
      <a:dk1>
        <a:srgbClr val="121620"/>
      </a:dk1>
      <a:lt1>
        <a:srgbClr val="FFFFFF"/>
      </a:lt1>
      <a:dk2>
        <a:srgbClr val="121620"/>
      </a:dk2>
      <a:lt2>
        <a:srgbClr val="FFFFFF"/>
      </a:lt2>
      <a:accent1>
        <a:srgbClr val="4CD275"/>
      </a:accent1>
      <a:accent2>
        <a:srgbClr val="00B1BE"/>
      </a:accent2>
      <a:accent3>
        <a:srgbClr val="121620"/>
      </a:accent3>
      <a:accent4>
        <a:srgbClr val="FFFFFF"/>
      </a:accent4>
      <a:accent5>
        <a:srgbClr val="4CD275"/>
      </a:accent5>
      <a:accent6>
        <a:srgbClr val="4CD275"/>
      </a:accent6>
      <a:hlink>
        <a:srgbClr val="0563C1"/>
      </a:hlink>
      <a:folHlink>
        <a:srgbClr val="4CD27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95BAF74C50434CB7B6B378CF5799C3" ma:contentTypeVersion="14" ma:contentTypeDescription="Een nieuw document maken." ma:contentTypeScope="" ma:versionID="7fb0a88a1fa00ca808dd295e7d3f4ce3">
  <xsd:schema xmlns:xsd="http://www.w3.org/2001/XMLSchema" xmlns:xs="http://www.w3.org/2001/XMLSchema" xmlns:p="http://schemas.microsoft.com/office/2006/metadata/properties" xmlns:ns1="http://schemas.microsoft.com/sharepoint/v3" xmlns:ns2="b229d4d3-4b09-4943-b514-3d230ab695aa" xmlns:ns3="60016f80-80a6-4da1-926d-0feedf32a90d" targetNamespace="http://schemas.microsoft.com/office/2006/metadata/properties" ma:root="true" ma:fieldsID="296995a479b8f4af8a764f03ff9c64a0" ns1:_="" ns2:_="" ns3:_="">
    <xsd:import namespace="http://schemas.microsoft.com/sharepoint/v3"/>
    <xsd:import namespace="b229d4d3-4b09-4943-b514-3d230ab695aa"/>
    <xsd:import namespace="60016f80-80a6-4da1-926d-0feedf32a9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29d4d3-4b09-4943-b514-3d230ab695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016f80-80a6-4da1-926d-0feedf32a90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C272F71-8D91-4316-A5F2-B5A829F93E4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0EF70CF7-DB60-4222-B9FF-01664E221C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229d4d3-4b09-4943-b514-3d230ab695aa"/>
    <ds:schemaRef ds:uri="60016f80-80a6-4da1-926d-0feedf32a9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DE58566-FDBF-4927-B325-6DC0F6ADFD3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475</Words>
  <Application>Microsoft Office PowerPoint</Application>
  <PresentationFormat>Widescreen</PresentationFormat>
  <Paragraphs>124</Paragraphs>
  <Slides>29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Wingdings</vt:lpstr>
      <vt:lpstr>Fira Sans Condensed</vt:lpstr>
      <vt:lpstr>Arial</vt:lpstr>
      <vt:lpstr>JOSEFIN SANS ITALIC</vt:lpstr>
      <vt:lpstr>Calibri Light</vt:lpstr>
      <vt:lpstr>Josefin Sans Bold Italic</vt:lpstr>
      <vt:lpstr>JOSEFIN SANS REGULAR ROMAN</vt:lpstr>
      <vt:lpstr>Calibri</vt:lpstr>
      <vt:lpstr>Office Theme</vt:lpstr>
      <vt:lpstr>3_Office Theme</vt:lpstr>
      <vt:lpstr>2_Office Theme</vt:lpstr>
      <vt:lpstr>4_Office Theme</vt:lpstr>
      <vt:lpstr>5_Office Theme</vt:lpstr>
      <vt:lpstr>1_Office Theme</vt:lpstr>
      <vt:lpstr>Welkom</vt:lpstr>
      <vt:lpstr>Azure Cost Management</vt:lpstr>
      <vt:lpstr>Who am I?</vt:lpstr>
      <vt:lpstr>Why are we here?</vt:lpstr>
      <vt:lpstr>Cost Management </vt:lpstr>
      <vt:lpstr>Cloud Governance </vt:lpstr>
      <vt:lpstr>Cost Control</vt:lpstr>
      <vt:lpstr>Cost Control</vt:lpstr>
      <vt:lpstr>Cost Control</vt:lpstr>
      <vt:lpstr>Cost Control</vt:lpstr>
      <vt:lpstr>Cost Control</vt:lpstr>
      <vt:lpstr>Cost Control</vt:lpstr>
      <vt:lpstr>Cost Control</vt:lpstr>
      <vt:lpstr>Cost Control</vt:lpstr>
      <vt:lpstr>Cost Control</vt:lpstr>
      <vt:lpstr>Cost Optimization</vt:lpstr>
      <vt:lpstr>Cost Optimization</vt:lpstr>
      <vt:lpstr>Cost Optimization</vt:lpstr>
      <vt:lpstr>Cost Optimization</vt:lpstr>
      <vt:lpstr>Cost Optimization</vt:lpstr>
      <vt:lpstr>Cost Optimization</vt:lpstr>
      <vt:lpstr>Cost Optimization</vt:lpstr>
      <vt:lpstr>Cost Optimization</vt:lpstr>
      <vt:lpstr>Cost Optimization</vt:lpstr>
      <vt:lpstr>Cost Optimization</vt:lpstr>
      <vt:lpstr>Cost Optimization</vt:lpstr>
      <vt:lpstr>Cost Optimization</vt:lpstr>
      <vt:lpstr>PowerPoint Presentation</vt:lpstr>
      <vt:lpstr>Time for coffee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 de Groot</dc:creator>
  <cp:lastModifiedBy>Martijn Brant</cp:lastModifiedBy>
  <cp:revision>9</cp:revision>
  <dcterms:created xsi:type="dcterms:W3CDTF">2021-03-04T12:12:23Z</dcterms:created>
  <dcterms:modified xsi:type="dcterms:W3CDTF">2021-04-13T12:34:58Z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ade84ad-3c6b-4480-bb7a-7694e5cb1e58_Enabled">
    <vt:lpwstr>true</vt:lpwstr>
  </property>
  <property fmtid="{D5CDD505-2E9C-101B-9397-08002B2CF9AE}" pid="3" name="MSIP_Label_6ade84ad-3c6b-4480-bb7a-7694e5cb1e58_SetDate">
    <vt:lpwstr>2021-03-04T12:12:25Z</vt:lpwstr>
  </property>
  <property fmtid="{D5CDD505-2E9C-101B-9397-08002B2CF9AE}" pid="4" name="MSIP_Label_6ade84ad-3c6b-4480-bb7a-7694e5cb1e58_Method">
    <vt:lpwstr>Standard</vt:lpwstr>
  </property>
  <property fmtid="{D5CDD505-2E9C-101B-9397-08002B2CF9AE}" pid="5" name="MSIP_Label_6ade84ad-3c6b-4480-bb7a-7694e5cb1e58_Name">
    <vt:lpwstr>Label Midden</vt:lpwstr>
  </property>
  <property fmtid="{D5CDD505-2E9C-101B-9397-08002B2CF9AE}" pid="6" name="MSIP_Label_6ade84ad-3c6b-4480-bb7a-7694e5cb1e58_SiteId">
    <vt:lpwstr>b1a6616c-9473-4cab-82b6-b6affeed3e12</vt:lpwstr>
  </property>
  <property fmtid="{D5CDD505-2E9C-101B-9397-08002B2CF9AE}" pid="7" name="MSIP_Label_6ade84ad-3c6b-4480-bb7a-7694e5cb1e58_ActionId">
    <vt:lpwstr>0c0e0453-b474-4e4f-8ce4-d0d569478303</vt:lpwstr>
  </property>
  <property fmtid="{D5CDD505-2E9C-101B-9397-08002B2CF9AE}" pid="8" name="MSIP_Label_6ade84ad-3c6b-4480-bb7a-7694e5cb1e58_ContentBits">
    <vt:lpwstr>0</vt:lpwstr>
  </property>
  <property fmtid="{D5CDD505-2E9C-101B-9397-08002B2CF9AE}" pid="9" name="ContentTypeId">
    <vt:lpwstr>0x010100F295BAF74C50434CB7B6B378CF5799C3</vt:lpwstr>
  </property>
</Properties>
</file>